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heme/themeOverride1.xml" ContentType="application/vnd.openxmlformats-officedocument.themeOverride+xml"/>
  <Override PartName="/ppt/tags/tag25.xml" ContentType="application/vnd.openxmlformats-officedocument.presentationml.tags+xml"/>
  <Override PartName="/ppt/theme/themeOverride2.xml" ContentType="application/vnd.openxmlformats-officedocument.themeOverride+xml"/>
  <Override PartName="/ppt/tags/tag26.xml" ContentType="application/vnd.openxmlformats-officedocument.presentationml.tags+xml"/>
  <Override PartName="/ppt/theme/themeOverride3.xml" ContentType="application/vnd.openxmlformats-officedocument.themeOverride+xml"/>
  <Override PartName="/ppt/tags/tag27.xml" ContentType="application/vnd.openxmlformats-officedocument.presentationml.tags+xml"/>
  <Override PartName="/ppt/theme/themeOverride4.xml" ContentType="application/vnd.openxmlformats-officedocument.themeOverride+xml"/>
  <Override PartName="/ppt/tags/tag28.xml" ContentType="application/vnd.openxmlformats-officedocument.presentationml.tags+xml"/>
  <Override PartName="/ppt/theme/themeOverride5.xml" ContentType="application/vnd.openxmlformats-officedocument.themeOverride+xml"/>
  <Override PartName="/ppt/tags/tag29.xml" ContentType="application/vnd.openxmlformats-officedocument.presentationml.tags+xml"/>
  <Override PartName="/ppt/theme/themeOverride6.xml" ContentType="application/vnd.openxmlformats-officedocument.themeOverride+xml"/>
  <Override PartName="/ppt/tags/tag30.xml" ContentType="application/vnd.openxmlformats-officedocument.presentationml.tags+xml"/>
  <Override PartName="/ppt/theme/themeOverride7.xml" ContentType="application/vnd.openxmlformats-officedocument.themeOverride+xml"/>
  <Override PartName="/ppt/tags/tag31.xml" ContentType="application/vnd.openxmlformats-officedocument.presentationml.tags+xml"/>
  <Override PartName="/ppt/tags/tag32.xml" ContentType="application/vnd.openxmlformats-officedocument.presentationml.tags+xml"/>
  <Override PartName="/ppt/theme/themeOverride8.xml" ContentType="application/vnd.openxmlformats-officedocument.themeOverride+xml"/>
  <Override PartName="/ppt/tags/tag33.xml" ContentType="application/vnd.openxmlformats-officedocument.presentationml.tags+xml"/>
  <Override PartName="/ppt/tags/tag34.xml" ContentType="application/vnd.openxmlformats-officedocument.presentationml.tags+xml"/>
  <Override PartName="/ppt/theme/themeOverride9.xml" ContentType="application/vnd.openxmlformats-officedocument.themeOverride+xml"/>
  <Override PartName="/ppt/tags/tag35.xml" ContentType="application/vnd.openxmlformats-officedocument.presentationml.tags+xml"/>
  <Override PartName="/ppt/tags/tag36.xml" ContentType="application/vnd.openxmlformats-officedocument.presentationml.tags+xml"/>
  <Override PartName="/ppt/theme/themeOverride10.xml" ContentType="application/vnd.openxmlformats-officedocument.themeOverride+xml"/>
  <Override PartName="/ppt/tags/tag37.xml" ContentType="application/vnd.openxmlformats-officedocument.presentationml.tags+xml"/>
  <Override PartName="/ppt/tags/tag38.xml" ContentType="application/vnd.openxmlformats-officedocument.presentationml.tags+xml"/>
  <Override PartName="/ppt/theme/themeOverride11.xml" ContentType="application/vnd.openxmlformats-officedocument.themeOverr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heme/themeOverride12.xml" ContentType="application/vnd.openxmlformats-officedocument.themeOverr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ags/tag49.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50.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tags/tag5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52.xml" ContentType="application/vnd.openxmlformats-officedocument.presentationml.tags+xml"/>
  <Override PartName="/ppt/notesSlides/notesSlide11.xml" ContentType="application/vnd.openxmlformats-officedocument.presentationml.notesSlide+xml"/>
  <Override PartName="/ppt/tags/tag53.xml" ContentType="application/vnd.openxmlformats-officedocument.presentationml.tags+xml"/>
  <Override PartName="/ppt/notesSlides/notesSlide12.xml" ContentType="application/vnd.openxmlformats-officedocument.presentationml.notesSlide+xml"/>
  <Override PartName="/ppt/tags/tag54.xml" ContentType="application/vnd.openxmlformats-officedocument.presentationml.tags+xml"/>
  <Override PartName="/ppt/notesSlides/notesSlide13.xml" ContentType="application/vnd.openxmlformats-officedocument.presentationml.notesSlide+xml"/>
  <Override PartName="/ppt/tags/tag55.xml" ContentType="application/vnd.openxmlformats-officedocument.presentationml.tags+xml"/>
  <Override PartName="/ppt/notesSlides/notesSlide14.xml" ContentType="application/vnd.openxmlformats-officedocument.presentationml.notesSlide+xml"/>
  <Override PartName="/ppt/tags/tag5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5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59.xml" ContentType="application/vnd.openxmlformats-officedocument.presentationml.tags+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5185" r:id="rId4"/>
    <p:sldMasterId id="2147485261" r:id="rId5"/>
  </p:sldMasterIdLst>
  <p:notesMasterIdLst>
    <p:notesMasterId r:id="rId35"/>
  </p:notesMasterIdLst>
  <p:handoutMasterIdLst>
    <p:handoutMasterId r:id="rId36"/>
  </p:handoutMasterIdLst>
  <p:sldIdLst>
    <p:sldId id="334" r:id="rId6"/>
    <p:sldId id="2147473633" r:id="rId7"/>
    <p:sldId id="2147473632" r:id="rId8"/>
    <p:sldId id="2147473578" r:id="rId9"/>
    <p:sldId id="2147473583" r:id="rId10"/>
    <p:sldId id="2147473591" r:id="rId11"/>
    <p:sldId id="2147473593" r:id="rId12"/>
    <p:sldId id="2147473634" r:id="rId13"/>
    <p:sldId id="2147473635" r:id="rId14"/>
    <p:sldId id="2147473624" r:id="rId15"/>
    <p:sldId id="2147473586" r:id="rId16"/>
    <p:sldId id="2147473631" r:id="rId17"/>
    <p:sldId id="2147473574" r:id="rId18"/>
    <p:sldId id="2147473588" r:id="rId19"/>
    <p:sldId id="2147473601" r:id="rId20"/>
    <p:sldId id="2147473603" r:id="rId21"/>
    <p:sldId id="2147473590" r:id="rId22"/>
    <p:sldId id="2147473607" r:id="rId23"/>
    <p:sldId id="2147473626" r:id="rId24"/>
    <p:sldId id="2147473615" r:id="rId25"/>
    <p:sldId id="2147473616" r:id="rId26"/>
    <p:sldId id="2147473618" r:id="rId27"/>
    <p:sldId id="2147473619" r:id="rId28"/>
    <p:sldId id="2147473627" r:id="rId29"/>
    <p:sldId id="2147473621" r:id="rId30"/>
    <p:sldId id="2147473610" r:id="rId31"/>
    <p:sldId id="2134808842" r:id="rId32"/>
    <p:sldId id="2147473577" r:id="rId33"/>
    <p:sldId id="2147473630" r:id="rId34"/>
  </p:sldIdLst>
  <p:sldSz cx="9144000" cy="5143500" type="screen16x9"/>
  <p:notesSz cx="6797675" cy="9926638"/>
  <p:custShowLst>
    <p:custShow name="Format Guide Workshop" id="0">
      <p:sldLst/>
    </p:custShow>
  </p:custShowLst>
  <p:custDataLst>
    <p:tags r:id="rId37"/>
  </p:custData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3" userDrawn="1">
          <p15:clr>
            <a:srgbClr val="A4A3A4"/>
          </p15:clr>
        </p15:guide>
        <p15:guide id="2" pos="816" userDrawn="1">
          <p15:clr>
            <a:srgbClr val="A4A3A4"/>
          </p15:clr>
        </p15:guide>
        <p15:guide id="3" pos="5534" userDrawn="1">
          <p15:clr>
            <a:srgbClr val="A4A3A4"/>
          </p15:clr>
        </p15:guide>
        <p15:guide id="6" orient="horz" pos="100" userDrawn="1">
          <p15:clr>
            <a:srgbClr val="A4A3A4"/>
          </p15:clr>
        </p15:guide>
        <p15:guide id="7" orient="horz" pos="667" userDrawn="1">
          <p15:clr>
            <a:srgbClr val="A4A3A4"/>
          </p15:clr>
        </p15:guide>
        <p15:guide id="8" orient="horz" pos="302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OUACHI Leïla" initials="CL" lastIdx="4" clrIdx="0">
    <p:extLst>
      <p:ext uri="{19B8F6BF-5375-455C-9EA6-DF929625EA0E}">
        <p15:presenceInfo xmlns:p15="http://schemas.microsoft.com/office/powerpoint/2012/main" userId="S::leila.chaouachi@wavestone.com::ce5399c4-109a-4614-b0ee-891059aff845" providerId="AD"/>
      </p:ext>
    </p:extLst>
  </p:cmAuthor>
  <p:cmAuthor id="2" name="Sabrina YOUNSI YUTH" initials="SYY" lastIdx="1" clrIdx="1">
    <p:extLst>
      <p:ext uri="{19B8F6BF-5375-455C-9EA6-DF929625EA0E}">
        <p15:presenceInfo xmlns:p15="http://schemas.microsoft.com/office/powerpoint/2012/main" userId="S::sabrina.younsiyuth@wavestone.com::b1bd119b-48bd-4d0e-b278-34f361fa255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1"/>
    <a:srgbClr val="FFD500"/>
    <a:srgbClr val="8E8ED5"/>
    <a:srgbClr val="FFFF99"/>
    <a:srgbClr val="8C8CD5"/>
    <a:srgbClr val="00C28F"/>
    <a:srgbClr val="D85D75"/>
    <a:srgbClr val="5555C1"/>
    <a:srgbClr val="B6B6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E7F324-75B4-4B45-9181-C5981E684CD4}" v="15" dt="2024-10-30T13:11:36.5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Style moyen 4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5BE263C-DBD7-4A20-BB59-AAB30ACAA65A}" styleName="Style moyen 3 - Accentuation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61" autoAdjust="0"/>
    <p:restoredTop sz="95250" autoAdjust="0"/>
  </p:normalViewPr>
  <p:slideViewPr>
    <p:cSldViewPr snapToGrid="0">
      <p:cViewPr varScale="1">
        <p:scale>
          <a:sx n="77" d="100"/>
          <a:sy n="77" d="100"/>
        </p:scale>
        <p:origin x="1164" y="60"/>
      </p:cViewPr>
      <p:guideLst>
        <p:guide orient="horz" pos="373"/>
        <p:guide pos="816"/>
        <p:guide pos="5534"/>
        <p:guide orient="horz" pos="100"/>
        <p:guide orient="horz" pos="667"/>
        <p:guide orient="horz" pos="3026"/>
      </p:guideLst>
    </p:cSldViewPr>
  </p:slideViewPr>
  <p:notesTextViewPr>
    <p:cViewPr>
      <p:scale>
        <a:sx n="75" d="100"/>
        <a:sy n="75" d="100"/>
      </p:scale>
      <p:origin x="0" y="0"/>
    </p:cViewPr>
  </p:notesTextViewPr>
  <p:sorterViewPr>
    <p:cViewPr>
      <p:scale>
        <a:sx n="100" d="100"/>
        <a:sy n="1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43"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pitzine, Sophie" userId="e8157502-acba-4184-88fc-21661da0d929" providerId="ADAL" clId="{A6E7F324-75B4-4B45-9181-C5981E684CD4}"/>
    <pc:docChg chg="undo custSel addSld delSld modSld sldOrd">
      <pc:chgData name="Trapitzine, Sophie" userId="e8157502-acba-4184-88fc-21661da0d929" providerId="ADAL" clId="{A6E7F324-75B4-4B45-9181-C5981E684CD4}" dt="2024-10-30T13:36:16.869" v="1183" actId="207"/>
      <pc:docMkLst>
        <pc:docMk/>
      </pc:docMkLst>
      <pc:sldChg chg="modSp mod">
        <pc:chgData name="Trapitzine, Sophie" userId="e8157502-acba-4184-88fc-21661da0d929" providerId="ADAL" clId="{A6E7F324-75B4-4B45-9181-C5981E684CD4}" dt="2024-10-30T13:35:15.874" v="1029" actId="20577"/>
        <pc:sldMkLst>
          <pc:docMk/>
          <pc:sldMk cId="417663829" sldId="334"/>
        </pc:sldMkLst>
        <pc:spChg chg="mod">
          <ac:chgData name="Trapitzine, Sophie" userId="e8157502-acba-4184-88fc-21661da0d929" providerId="ADAL" clId="{A6E7F324-75B4-4B45-9181-C5981E684CD4}" dt="2024-10-30T13:35:15.874" v="1029" actId="20577"/>
          <ac:spMkLst>
            <pc:docMk/>
            <pc:sldMk cId="417663829" sldId="334"/>
            <ac:spMk id="3" creationId="{00000000-0000-0000-0000-000000000000}"/>
          </ac:spMkLst>
        </pc:spChg>
        <pc:spChg chg="mod">
          <ac:chgData name="Trapitzine, Sophie" userId="e8157502-acba-4184-88fc-21661da0d929" providerId="ADAL" clId="{A6E7F324-75B4-4B45-9181-C5981E684CD4}" dt="2024-10-30T13:35:08.564" v="1019" actId="20577"/>
          <ac:spMkLst>
            <pc:docMk/>
            <pc:sldMk cId="417663829" sldId="334"/>
            <ac:spMk id="6" creationId="{06D6F157-6AD5-495F-80BC-73848AD3CE1E}"/>
          </ac:spMkLst>
        </pc:spChg>
      </pc:sldChg>
      <pc:sldChg chg="modSp mod">
        <pc:chgData name="Trapitzine, Sophie" userId="e8157502-acba-4184-88fc-21661da0d929" providerId="ADAL" clId="{A6E7F324-75B4-4B45-9181-C5981E684CD4}" dt="2024-10-30T13:02:09.385" v="132" actId="6549"/>
        <pc:sldMkLst>
          <pc:docMk/>
          <pc:sldMk cId="2521679696" sldId="2134808839"/>
        </pc:sldMkLst>
        <pc:graphicFrameChg chg="modGraphic">
          <ac:chgData name="Trapitzine, Sophie" userId="e8157502-acba-4184-88fc-21661da0d929" providerId="ADAL" clId="{A6E7F324-75B4-4B45-9181-C5981E684CD4}" dt="2024-10-30T13:02:09.385" v="132" actId="6549"/>
          <ac:graphicFrameMkLst>
            <pc:docMk/>
            <pc:sldMk cId="2521679696" sldId="2134808839"/>
            <ac:graphicFrameMk id="39" creationId="{00000000-0000-0000-0000-000000000000}"/>
          </ac:graphicFrameMkLst>
        </pc:graphicFrameChg>
      </pc:sldChg>
      <pc:sldChg chg="modSp mod">
        <pc:chgData name="Trapitzine, Sophie" userId="e8157502-acba-4184-88fc-21661da0d929" providerId="ADAL" clId="{A6E7F324-75B4-4B45-9181-C5981E684CD4}" dt="2024-10-30T13:02:29.185" v="144" actId="20577"/>
        <pc:sldMkLst>
          <pc:docMk/>
          <pc:sldMk cId="809018309" sldId="2134808840"/>
        </pc:sldMkLst>
        <pc:graphicFrameChg chg="modGraphic">
          <ac:chgData name="Trapitzine, Sophie" userId="e8157502-acba-4184-88fc-21661da0d929" providerId="ADAL" clId="{A6E7F324-75B4-4B45-9181-C5981E684CD4}" dt="2024-10-30T13:02:21.034" v="136" actId="20577"/>
          <ac:graphicFrameMkLst>
            <pc:docMk/>
            <pc:sldMk cId="809018309" sldId="2134808840"/>
            <ac:graphicFrameMk id="7" creationId="{00000000-0000-0000-0000-000000000000}"/>
          </ac:graphicFrameMkLst>
        </pc:graphicFrameChg>
        <pc:graphicFrameChg chg="modGraphic">
          <ac:chgData name="Trapitzine, Sophie" userId="e8157502-acba-4184-88fc-21661da0d929" providerId="ADAL" clId="{A6E7F324-75B4-4B45-9181-C5981E684CD4}" dt="2024-10-30T13:02:29.185" v="144" actId="20577"/>
          <ac:graphicFrameMkLst>
            <pc:docMk/>
            <pc:sldMk cId="809018309" sldId="2134808840"/>
            <ac:graphicFrameMk id="32" creationId="{00000000-0000-0000-0000-000000000000}"/>
          </ac:graphicFrameMkLst>
        </pc:graphicFrameChg>
      </pc:sldChg>
      <pc:sldChg chg="modSp mod">
        <pc:chgData name="Trapitzine, Sophie" userId="e8157502-acba-4184-88fc-21661da0d929" providerId="ADAL" clId="{A6E7F324-75B4-4B45-9181-C5981E684CD4}" dt="2024-10-30T13:02:42.454" v="146" actId="114"/>
        <pc:sldMkLst>
          <pc:docMk/>
          <pc:sldMk cId="3477508408" sldId="2134808841"/>
        </pc:sldMkLst>
        <pc:graphicFrameChg chg="modGraphic">
          <ac:chgData name="Trapitzine, Sophie" userId="e8157502-acba-4184-88fc-21661da0d929" providerId="ADAL" clId="{A6E7F324-75B4-4B45-9181-C5981E684CD4}" dt="2024-10-30T13:02:42.454" v="146" actId="114"/>
          <ac:graphicFrameMkLst>
            <pc:docMk/>
            <pc:sldMk cId="3477508408" sldId="2134808841"/>
            <ac:graphicFrameMk id="32" creationId="{00000000-0000-0000-0000-000000000000}"/>
          </ac:graphicFrameMkLst>
        </pc:graphicFrameChg>
      </pc:sldChg>
      <pc:sldChg chg="modSp mod">
        <pc:chgData name="Trapitzine, Sophie" userId="e8157502-acba-4184-88fc-21661da0d929" providerId="ADAL" clId="{A6E7F324-75B4-4B45-9181-C5981E684CD4}" dt="2024-10-30T13:11:59.239" v="269" actId="403"/>
        <pc:sldMkLst>
          <pc:docMk/>
          <pc:sldMk cId="3038811482" sldId="2134808842"/>
        </pc:sldMkLst>
        <pc:spChg chg="mod">
          <ac:chgData name="Trapitzine, Sophie" userId="e8157502-acba-4184-88fc-21661da0d929" providerId="ADAL" clId="{A6E7F324-75B4-4B45-9181-C5981E684CD4}" dt="2024-10-30T13:11:59.239" v="269" actId="403"/>
          <ac:spMkLst>
            <pc:docMk/>
            <pc:sldMk cId="3038811482" sldId="2134808842"/>
            <ac:spMk id="32" creationId="{5F50F956-078E-4E8C-8ECC-9B0CFBABD3C4}"/>
          </ac:spMkLst>
        </pc:spChg>
      </pc:sldChg>
      <pc:sldChg chg="modSp">
        <pc:chgData name="Trapitzine, Sophie" userId="e8157502-acba-4184-88fc-21661da0d929" providerId="ADAL" clId="{A6E7F324-75B4-4B45-9181-C5981E684CD4}" dt="2024-10-30T13:02:49.106" v="148" actId="6549"/>
        <pc:sldMkLst>
          <pc:docMk/>
          <pc:sldMk cId="2209367014" sldId="2147473577"/>
        </pc:sldMkLst>
        <pc:spChg chg="mod">
          <ac:chgData name="Trapitzine, Sophie" userId="e8157502-acba-4184-88fc-21661da0d929" providerId="ADAL" clId="{A6E7F324-75B4-4B45-9181-C5981E684CD4}" dt="2024-10-30T13:02:49.106" v="148" actId="6549"/>
          <ac:spMkLst>
            <pc:docMk/>
            <pc:sldMk cId="2209367014" sldId="2147473577"/>
            <ac:spMk id="129" creationId="{ACD9F382-A341-4904-8C6D-B9298735CF13}"/>
          </ac:spMkLst>
        </pc:spChg>
      </pc:sldChg>
      <pc:sldChg chg="modNotesTx">
        <pc:chgData name="Trapitzine, Sophie" userId="e8157502-acba-4184-88fc-21661da0d929" providerId="ADAL" clId="{A6E7F324-75B4-4B45-9181-C5981E684CD4}" dt="2024-10-30T13:03:56.869" v="150" actId="6549"/>
        <pc:sldMkLst>
          <pc:docMk/>
          <pc:sldMk cId="589093168" sldId="2147473578"/>
        </pc:sldMkLst>
      </pc:sldChg>
      <pc:sldChg chg="modSp mod">
        <pc:chgData name="Trapitzine, Sophie" userId="e8157502-acba-4184-88fc-21661da0d929" providerId="ADAL" clId="{A6E7F324-75B4-4B45-9181-C5981E684CD4}" dt="2024-10-30T13:36:01.175" v="1181" actId="20577"/>
        <pc:sldMkLst>
          <pc:docMk/>
          <pc:sldMk cId="2159339596" sldId="2147473593"/>
        </pc:sldMkLst>
        <pc:spChg chg="mod">
          <ac:chgData name="Trapitzine, Sophie" userId="e8157502-acba-4184-88fc-21661da0d929" providerId="ADAL" clId="{A6E7F324-75B4-4B45-9181-C5981E684CD4}" dt="2024-10-30T13:36:01.175" v="1181" actId="20577"/>
          <ac:spMkLst>
            <pc:docMk/>
            <pc:sldMk cId="2159339596" sldId="2147473593"/>
            <ac:spMk id="2" creationId="{B640F427-FA36-17B2-6837-1638C0A6856B}"/>
          </ac:spMkLst>
        </pc:spChg>
      </pc:sldChg>
      <pc:sldChg chg="modSp mod">
        <pc:chgData name="Trapitzine, Sophie" userId="e8157502-acba-4184-88fc-21661da0d929" providerId="ADAL" clId="{A6E7F324-75B4-4B45-9181-C5981E684CD4}" dt="2024-10-30T13:36:07.578" v="1182" actId="207"/>
        <pc:sldMkLst>
          <pc:docMk/>
          <pc:sldMk cId="3078720390" sldId="2147473598"/>
        </pc:sldMkLst>
        <pc:spChg chg="mod">
          <ac:chgData name="Trapitzine, Sophie" userId="e8157502-acba-4184-88fc-21661da0d929" providerId="ADAL" clId="{A6E7F324-75B4-4B45-9181-C5981E684CD4}" dt="2024-10-30T13:36:07.578" v="1182" actId="207"/>
          <ac:spMkLst>
            <pc:docMk/>
            <pc:sldMk cId="3078720390" sldId="2147473598"/>
            <ac:spMk id="27" creationId="{5F50F956-078E-4E8C-8ECC-9B0CFBABD3C4}"/>
          </ac:spMkLst>
        </pc:spChg>
      </pc:sldChg>
      <pc:sldChg chg="modSp mod">
        <pc:chgData name="Trapitzine, Sophie" userId="e8157502-acba-4184-88fc-21661da0d929" providerId="ADAL" clId="{A6E7F324-75B4-4B45-9181-C5981E684CD4}" dt="2024-10-30T13:36:16.869" v="1183" actId="207"/>
        <pc:sldMkLst>
          <pc:docMk/>
          <pc:sldMk cId="1339918468" sldId="2147473599"/>
        </pc:sldMkLst>
        <pc:spChg chg="mod">
          <ac:chgData name="Trapitzine, Sophie" userId="e8157502-acba-4184-88fc-21661da0d929" providerId="ADAL" clId="{A6E7F324-75B4-4B45-9181-C5981E684CD4}" dt="2024-10-30T13:36:16.869" v="1183" actId="207"/>
          <ac:spMkLst>
            <pc:docMk/>
            <pc:sldMk cId="1339918468" sldId="2147473599"/>
            <ac:spMk id="27" creationId="{5F50F956-078E-4E8C-8ECC-9B0CFBABD3C4}"/>
          </ac:spMkLst>
        </pc:spChg>
      </pc:sldChg>
      <pc:sldChg chg="delSp modSp mod">
        <pc:chgData name="Trapitzine, Sophie" userId="e8157502-acba-4184-88fc-21661da0d929" providerId="ADAL" clId="{A6E7F324-75B4-4B45-9181-C5981E684CD4}" dt="2024-10-30T12:58:04.084" v="81" actId="14100"/>
        <pc:sldMkLst>
          <pc:docMk/>
          <pc:sldMk cId="1588825899" sldId="2147473603"/>
        </pc:sldMkLst>
        <pc:spChg chg="del">
          <ac:chgData name="Trapitzine, Sophie" userId="e8157502-acba-4184-88fc-21661da0d929" providerId="ADAL" clId="{A6E7F324-75B4-4B45-9181-C5981E684CD4}" dt="2024-10-30T12:57:27.983" v="4" actId="478"/>
          <ac:spMkLst>
            <pc:docMk/>
            <pc:sldMk cId="1588825899" sldId="2147473603"/>
            <ac:spMk id="21" creationId="{10895C49-EA98-5F32-1750-7BE9C9E82F83}"/>
          </ac:spMkLst>
        </pc:spChg>
        <pc:spChg chg="mod">
          <ac:chgData name="Trapitzine, Sophie" userId="e8157502-acba-4184-88fc-21661da0d929" providerId="ADAL" clId="{A6E7F324-75B4-4B45-9181-C5981E684CD4}" dt="2024-10-30T12:57:31.764" v="5" actId="1076"/>
          <ac:spMkLst>
            <pc:docMk/>
            <pc:sldMk cId="1588825899" sldId="2147473603"/>
            <ac:spMk id="22" creationId="{23C11CEC-1D09-B1EA-28C9-532DE57C91B6}"/>
          </ac:spMkLst>
        </pc:spChg>
        <pc:spChg chg="mod">
          <ac:chgData name="Trapitzine, Sophie" userId="e8157502-acba-4184-88fc-21661da0d929" providerId="ADAL" clId="{A6E7F324-75B4-4B45-9181-C5981E684CD4}" dt="2024-10-30T12:58:04.084" v="81" actId="14100"/>
          <ac:spMkLst>
            <pc:docMk/>
            <pc:sldMk cId="1588825899" sldId="2147473603"/>
            <ac:spMk id="50" creationId="{B1564FC5-19B6-4C52-8F8C-8747D05D9152}"/>
          </ac:spMkLst>
        </pc:spChg>
      </pc:sldChg>
      <pc:sldChg chg="addSp delSp modSp mod">
        <pc:chgData name="Trapitzine, Sophie" userId="e8157502-acba-4184-88fc-21661da0d929" providerId="ADAL" clId="{A6E7F324-75B4-4B45-9181-C5981E684CD4}" dt="2024-10-30T13:01:47.535" v="129" actId="14100"/>
        <pc:sldMkLst>
          <pc:docMk/>
          <pc:sldMk cId="1278463501" sldId="2147473610"/>
        </pc:sldMkLst>
        <pc:spChg chg="add mod">
          <ac:chgData name="Trapitzine, Sophie" userId="e8157502-acba-4184-88fc-21661da0d929" providerId="ADAL" clId="{A6E7F324-75B4-4B45-9181-C5981E684CD4}" dt="2024-10-30T13:00:03.635" v="89"/>
          <ac:spMkLst>
            <pc:docMk/>
            <pc:sldMk cId="1278463501" sldId="2147473610"/>
            <ac:spMk id="6" creationId="{E5DB6A8B-7B6C-D950-8217-82A37C963981}"/>
          </ac:spMkLst>
        </pc:spChg>
        <pc:spChg chg="add mod">
          <ac:chgData name="Trapitzine, Sophie" userId="e8157502-acba-4184-88fc-21661da0d929" providerId="ADAL" clId="{A6E7F324-75B4-4B45-9181-C5981E684CD4}" dt="2024-10-30T13:00:03.635" v="89"/>
          <ac:spMkLst>
            <pc:docMk/>
            <pc:sldMk cId="1278463501" sldId="2147473610"/>
            <ac:spMk id="7" creationId="{B43A751A-DB8C-06B8-19BB-2431534A62F6}"/>
          </ac:spMkLst>
        </pc:spChg>
        <pc:spChg chg="mod">
          <ac:chgData name="Trapitzine, Sophie" userId="e8157502-acba-4184-88fc-21661da0d929" providerId="ADAL" clId="{A6E7F324-75B4-4B45-9181-C5981E684CD4}" dt="2024-10-30T13:00:09.399" v="93" actId="403"/>
          <ac:spMkLst>
            <pc:docMk/>
            <pc:sldMk cId="1278463501" sldId="2147473610"/>
            <ac:spMk id="9" creationId="{95DFB95A-90D8-47D3-99AB-989940BE9EB8}"/>
          </ac:spMkLst>
        </pc:spChg>
        <pc:spChg chg="add mod">
          <ac:chgData name="Trapitzine, Sophie" userId="e8157502-acba-4184-88fc-21661da0d929" providerId="ADAL" clId="{A6E7F324-75B4-4B45-9181-C5981E684CD4}" dt="2024-10-30T13:01:15.707" v="123" actId="20577"/>
          <ac:spMkLst>
            <pc:docMk/>
            <pc:sldMk cId="1278463501" sldId="2147473610"/>
            <ac:spMk id="11" creationId="{8E1BF942-2C8B-7083-7250-E198FF7F5D20}"/>
          </ac:spMkLst>
        </pc:spChg>
        <pc:spChg chg="add mod">
          <ac:chgData name="Trapitzine, Sophie" userId="e8157502-acba-4184-88fc-21661da0d929" providerId="ADAL" clId="{A6E7F324-75B4-4B45-9181-C5981E684CD4}" dt="2024-10-30T13:01:26.223" v="126" actId="1076"/>
          <ac:spMkLst>
            <pc:docMk/>
            <pc:sldMk cId="1278463501" sldId="2147473610"/>
            <ac:spMk id="12" creationId="{56B05E46-F056-2C74-28AD-2D713C04DB97}"/>
          </ac:spMkLst>
        </pc:spChg>
        <pc:spChg chg="add del mod">
          <ac:chgData name="Trapitzine, Sophie" userId="e8157502-acba-4184-88fc-21661da0d929" providerId="ADAL" clId="{A6E7F324-75B4-4B45-9181-C5981E684CD4}" dt="2024-10-30T13:01:22.011" v="124" actId="478"/>
          <ac:spMkLst>
            <pc:docMk/>
            <pc:sldMk cId="1278463501" sldId="2147473610"/>
            <ac:spMk id="13" creationId="{F99322AA-24A8-BE72-61FF-8FBEAC0CB630}"/>
          </ac:spMkLst>
        </pc:spChg>
        <pc:spChg chg="add mod">
          <ac:chgData name="Trapitzine, Sophie" userId="e8157502-acba-4184-88fc-21661da0d929" providerId="ADAL" clId="{A6E7F324-75B4-4B45-9181-C5981E684CD4}" dt="2024-10-30T13:00:03.635" v="89"/>
          <ac:spMkLst>
            <pc:docMk/>
            <pc:sldMk cId="1278463501" sldId="2147473610"/>
            <ac:spMk id="15" creationId="{013E8F12-053C-8C83-732A-3144D83CBCE5}"/>
          </ac:spMkLst>
        </pc:spChg>
        <pc:spChg chg="add mod">
          <ac:chgData name="Trapitzine, Sophie" userId="e8157502-acba-4184-88fc-21661da0d929" providerId="ADAL" clId="{A6E7F324-75B4-4B45-9181-C5981E684CD4}" dt="2024-10-30T13:01:25.029" v="125" actId="1076"/>
          <ac:spMkLst>
            <pc:docMk/>
            <pc:sldMk cId="1278463501" sldId="2147473610"/>
            <ac:spMk id="16" creationId="{702AB508-2384-2C8D-D747-7EB4601B6F69}"/>
          </ac:spMkLst>
        </pc:spChg>
        <pc:spChg chg="add mod">
          <ac:chgData name="Trapitzine, Sophie" userId="e8157502-acba-4184-88fc-21661da0d929" providerId="ADAL" clId="{A6E7F324-75B4-4B45-9181-C5981E684CD4}" dt="2024-10-30T13:00:03.635" v="89"/>
          <ac:spMkLst>
            <pc:docMk/>
            <pc:sldMk cId="1278463501" sldId="2147473610"/>
            <ac:spMk id="17" creationId="{8F38C122-B771-3C49-4F7D-7267EDA02506}"/>
          </ac:spMkLst>
        </pc:spChg>
        <pc:spChg chg="add mod">
          <ac:chgData name="Trapitzine, Sophie" userId="e8157502-acba-4184-88fc-21661da0d929" providerId="ADAL" clId="{A6E7F324-75B4-4B45-9181-C5981E684CD4}" dt="2024-10-30T13:00:03.635" v="89"/>
          <ac:spMkLst>
            <pc:docMk/>
            <pc:sldMk cId="1278463501" sldId="2147473610"/>
            <ac:spMk id="19" creationId="{47F9DD62-9550-7A19-7CFD-D7FE4D9252BB}"/>
          </ac:spMkLst>
        </pc:spChg>
        <pc:spChg chg="add mod">
          <ac:chgData name="Trapitzine, Sophie" userId="e8157502-acba-4184-88fc-21661da0d929" providerId="ADAL" clId="{A6E7F324-75B4-4B45-9181-C5981E684CD4}" dt="2024-10-30T13:00:03.635" v="89"/>
          <ac:spMkLst>
            <pc:docMk/>
            <pc:sldMk cId="1278463501" sldId="2147473610"/>
            <ac:spMk id="20" creationId="{09772DB9-EB0E-AF20-0DE2-6E28E83B893C}"/>
          </ac:spMkLst>
        </pc:spChg>
        <pc:spChg chg="add mod">
          <ac:chgData name="Trapitzine, Sophie" userId="e8157502-acba-4184-88fc-21661da0d929" providerId="ADAL" clId="{A6E7F324-75B4-4B45-9181-C5981E684CD4}" dt="2024-10-30T13:00:03.635" v="89"/>
          <ac:spMkLst>
            <pc:docMk/>
            <pc:sldMk cId="1278463501" sldId="2147473610"/>
            <ac:spMk id="21" creationId="{F007627E-2D98-0B94-DD68-302FEBF9F605}"/>
          </ac:spMkLst>
        </pc:spChg>
        <pc:spChg chg="add mod">
          <ac:chgData name="Trapitzine, Sophie" userId="e8157502-acba-4184-88fc-21661da0d929" providerId="ADAL" clId="{A6E7F324-75B4-4B45-9181-C5981E684CD4}" dt="2024-10-30T13:00:03.635" v="89"/>
          <ac:spMkLst>
            <pc:docMk/>
            <pc:sldMk cId="1278463501" sldId="2147473610"/>
            <ac:spMk id="22" creationId="{5054483C-D08A-8067-4979-78C8808C7356}"/>
          </ac:spMkLst>
        </pc:spChg>
        <pc:spChg chg="add mod">
          <ac:chgData name="Trapitzine, Sophie" userId="e8157502-acba-4184-88fc-21661da0d929" providerId="ADAL" clId="{A6E7F324-75B4-4B45-9181-C5981E684CD4}" dt="2024-10-30T13:00:03.635" v="89"/>
          <ac:spMkLst>
            <pc:docMk/>
            <pc:sldMk cId="1278463501" sldId="2147473610"/>
            <ac:spMk id="23" creationId="{75E0E5B3-121D-7D49-646B-BD5F2F4EF743}"/>
          </ac:spMkLst>
        </pc:spChg>
        <pc:spChg chg="add mod">
          <ac:chgData name="Trapitzine, Sophie" userId="e8157502-acba-4184-88fc-21661da0d929" providerId="ADAL" clId="{A6E7F324-75B4-4B45-9181-C5981E684CD4}" dt="2024-10-30T13:00:03.635" v="89"/>
          <ac:spMkLst>
            <pc:docMk/>
            <pc:sldMk cId="1278463501" sldId="2147473610"/>
            <ac:spMk id="24" creationId="{F1B906D2-E39F-F1F8-8A1B-4BD0D1FC19ED}"/>
          </ac:spMkLst>
        </pc:spChg>
        <pc:spChg chg="add mod">
          <ac:chgData name="Trapitzine, Sophie" userId="e8157502-acba-4184-88fc-21661da0d929" providerId="ADAL" clId="{A6E7F324-75B4-4B45-9181-C5981E684CD4}" dt="2024-10-30T13:00:03.635" v="89"/>
          <ac:spMkLst>
            <pc:docMk/>
            <pc:sldMk cId="1278463501" sldId="2147473610"/>
            <ac:spMk id="25" creationId="{E9C6A9A6-7DA7-EA7A-688C-0CC291AE91E3}"/>
          </ac:spMkLst>
        </pc:spChg>
        <pc:spChg chg="add mod">
          <ac:chgData name="Trapitzine, Sophie" userId="e8157502-acba-4184-88fc-21661da0d929" providerId="ADAL" clId="{A6E7F324-75B4-4B45-9181-C5981E684CD4}" dt="2024-10-30T13:00:03.635" v="89"/>
          <ac:spMkLst>
            <pc:docMk/>
            <pc:sldMk cId="1278463501" sldId="2147473610"/>
            <ac:spMk id="27" creationId="{9B6D44B6-47B1-2F6D-EB01-1188DB3329E5}"/>
          </ac:spMkLst>
        </pc:spChg>
        <pc:spChg chg="add mod">
          <ac:chgData name="Trapitzine, Sophie" userId="e8157502-acba-4184-88fc-21661da0d929" providerId="ADAL" clId="{A6E7F324-75B4-4B45-9181-C5981E684CD4}" dt="2024-10-30T13:00:03.635" v="89"/>
          <ac:spMkLst>
            <pc:docMk/>
            <pc:sldMk cId="1278463501" sldId="2147473610"/>
            <ac:spMk id="28" creationId="{4F9C84A9-FC68-993E-E3F1-0920344C1607}"/>
          </ac:spMkLst>
        </pc:spChg>
        <pc:spChg chg="add mod">
          <ac:chgData name="Trapitzine, Sophie" userId="e8157502-acba-4184-88fc-21661da0d929" providerId="ADAL" clId="{A6E7F324-75B4-4B45-9181-C5981E684CD4}" dt="2024-10-30T13:00:58.287" v="112" actId="207"/>
          <ac:spMkLst>
            <pc:docMk/>
            <pc:sldMk cId="1278463501" sldId="2147473610"/>
            <ac:spMk id="29" creationId="{A0D66149-2531-FE98-A3CC-DEE71E195D1F}"/>
          </ac:spMkLst>
        </pc:spChg>
        <pc:cxnChg chg="add del mod">
          <ac:chgData name="Trapitzine, Sophie" userId="e8157502-acba-4184-88fc-21661da0d929" providerId="ADAL" clId="{A6E7F324-75B4-4B45-9181-C5981E684CD4}" dt="2024-10-30T13:01:07.292" v="113" actId="478"/>
          <ac:cxnSpMkLst>
            <pc:docMk/>
            <pc:sldMk cId="1278463501" sldId="2147473610"/>
            <ac:cxnSpMk id="3" creationId="{E89BA84D-ECD6-FABD-922B-F6F1B76C952F}"/>
          </ac:cxnSpMkLst>
        </pc:cxnChg>
        <pc:cxnChg chg="add del mod">
          <ac:chgData name="Trapitzine, Sophie" userId="e8157502-acba-4184-88fc-21661da0d929" providerId="ADAL" clId="{A6E7F324-75B4-4B45-9181-C5981E684CD4}" dt="2024-10-30T13:01:42.632" v="127" actId="478"/>
          <ac:cxnSpMkLst>
            <pc:docMk/>
            <pc:sldMk cId="1278463501" sldId="2147473610"/>
            <ac:cxnSpMk id="5" creationId="{39BCD07E-D923-A91D-FB48-B58112612666}"/>
          </ac:cxnSpMkLst>
        </pc:cxnChg>
        <pc:cxnChg chg="add del mod">
          <ac:chgData name="Trapitzine, Sophie" userId="e8157502-acba-4184-88fc-21661da0d929" providerId="ADAL" clId="{A6E7F324-75B4-4B45-9181-C5981E684CD4}" dt="2024-10-30T13:01:43.389" v="128" actId="478"/>
          <ac:cxnSpMkLst>
            <pc:docMk/>
            <pc:sldMk cId="1278463501" sldId="2147473610"/>
            <ac:cxnSpMk id="18" creationId="{E1ADB23B-9A04-64AE-BBBB-17150176AD76}"/>
          </ac:cxnSpMkLst>
        </pc:cxnChg>
        <pc:cxnChg chg="mod">
          <ac:chgData name="Trapitzine, Sophie" userId="e8157502-acba-4184-88fc-21661da0d929" providerId="ADAL" clId="{A6E7F324-75B4-4B45-9181-C5981E684CD4}" dt="2024-10-30T13:01:47.535" v="129" actId="14100"/>
          <ac:cxnSpMkLst>
            <pc:docMk/>
            <pc:sldMk cId="1278463501" sldId="2147473610"/>
            <ac:cxnSpMk id="66" creationId="{E6F397BF-B25A-F99D-339B-440D3D09AA35}"/>
          </ac:cxnSpMkLst>
        </pc:cxnChg>
      </pc:sldChg>
      <pc:sldChg chg="del">
        <pc:chgData name="Trapitzine, Sophie" userId="e8157502-acba-4184-88fc-21661da0d929" providerId="ADAL" clId="{A6E7F324-75B4-4B45-9181-C5981E684CD4}" dt="2024-10-30T12:59:24.695" v="84" actId="47"/>
        <pc:sldMkLst>
          <pc:docMk/>
          <pc:sldMk cId="2685778291" sldId="2147473612"/>
        </pc:sldMkLst>
      </pc:sldChg>
      <pc:sldChg chg="del">
        <pc:chgData name="Trapitzine, Sophie" userId="e8157502-acba-4184-88fc-21661da0d929" providerId="ADAL" clId="{A6E7F324-75B4-4B45-9181-C5981E684CD4}" dt="2024-10-30T12:59:32.255" v="86" actId="47"/>
        <pc:sldMkLst>
          <pc:docMk/>
          <pc:sldMk cId="1487149912" sldId="2147473613"/>
        </pc:sldMkLst>
      </pc:sldChg>
      <pc:sldChg chg="del">
        <pc:chgData name="Trapitzine, Sophie" userId="e8157502-acba-4184-88fc-21661da0d929" providerId="ADAL" clId="{A6E7F324-75B4-4B45-9181-C5981E684CD4}" dt="2024-10-30T12:59:39.751" v="88" actId="47"/>
        <pc:sldMkLst>
          <pc:docMk/>
          <pc:sldMk cId="1602055059" sldId="2147473614"/>
        </pc:sldMkLst>
      </pc:sldChg>
      <pc:sldChg chg="addSp delSp modSp mod">
        <pc:chgData name="Trapitzine, Sophie" userId="e8157502-acba-4184-88fc-21661da0d929" providerId="ADAL" clId="{A6E7F324-75B4-4B45-9181-C5981E684CD4}" dt="2024-10-30T13:08:50.028" v="245" actId="14100"/>
        <pc:sldMkLst>
          <pc:docMk/>
          <pc:sldMk cId="1175610779" sldId="2147473624"/>
        </pc:sldMkLst>
        <pc:spChg chg="mod">
          <ac:chgData name="Trapitzine, Sophie" userId="e8157502-acba-4184-88fc-21661da0d929" providerId="ADAL" clId="{A6E7F324-75B4-4B45-9181-C5981E684CD4}" dt="2024-10-30T13:08:30.813" v="239" actId="164"/>
          <ac:spMkLst>
            <pc:docMk/>
            <pc:sldMk cId="1175610779" sldId="2147473624"/>
            <ac:spMk id="2" creationId="{ADAE7E25-946F-450C-93F9-C9BC54E2AE29}"/>
          </ac:spMkLst>
        </pc:spChg>
        <pc:spChg chg="mod">
          <ac:chgData name="Trapitzine, Sophie" userId="e8157502-acba-4184-88fc-21661da0d929" providerId="ADAL" clId="{A6E7F324-75B4-4B45-9181-C5981E684CD4}" dt="2024-10-30T13:05:43.109" v="166" actId="21"/>
          <ac:spMkLst>
            <pc:docMk/>
            <pc:sldMk cId="1175610779" sldId="2147473624"/>
            <ac:spMk id="4" creationId="{12BA5025-AF0C-969A-9A51-3E6E3A66C013}"/>
          </ac:spMkLst>
        </pc:spChg>
        <pc:spChg chg="mod">
          <ac:chgData name="Trapitzine, Sophie" userId="e8157502-acba-4184-88fc-21661da0d929" providerId="ADAL" clId="{A6E7F324-75B4-4B45-9181-C5981E684CD4}" dt="2024-10-30T13:08:50.028" v="245" actId="14100"/>
          <ac:spMkLst>
            <pc:docMk/>
            <pc:sldMk cId="1175610779" sldId="2147473624"/>
            <ac:spMk id="6" creationId="{13AD7794-6B29-4551-81BC-7B62305D61D3}"/>
          </ac:spMkLst>
        </pc:spChg>
        <pc:spChg chg="mod">
          <ac:chgData name="Trapitzine, Sophie" userId="e8157502-acba-4184-88fc-21661da0d929" providerId="ADAL" clId="{A6E7F324-75B4-4B45-9181-C5981E684CD4}" dt="2024-10-30T13:05:59.508" v="175" actId="21"/>
          <ac:spMkLst>
            <pc:docMk/>
            <pc:sldMk cId="1175610779" sldId="2147473624"/>
            <ac:spMk id="7" creationId="{07F5A206-5421-ECEB-CE4D-25EF3633F217}"/>
          </ac:spMkLst>
        </pc:spChg>
        <pc:spChg chg="mod">
          <ac:chgData name="Trapitzine, Sophie" userId="e8157502-acba-4184-88fc-21661da0d929" providerId="ADAL" clId="{A6E7F324-75B4-4B45-9181-C5981E684CD4}" dt="2024-10-30T13:05:52.126" v="171" actId="21"/>
          <ac:spMkLst>
            <pc:docMk/>
            <pc:sldMk cId="1175610779" sldId="2147473624"/>
            <ac:spMk id="8" creationId="{5DFFB8B7-286F-2714-3673-EC839D3AA4F6}"/>
          </ac:spMkLst>
        </pc:spChg>
        <pc:spChg chg="mod">
          <ac:chgData name="Trapitzine, Sophie" userId="e8157502-acba-4184-88fc-21661da0d929" providerId="ADAL" clId="{A6E7F324-75B4-4B45-9181-C5981E684CD4}" dt="2024-10-30T13:05:17.939" v="164" actId="207"/>
          <ac:spMkLst>
            <pc:docMk/>
            <pc:sldMk cId="1175610779" sldId="2147473624"/>
            <ac:spMk id="9" creationId="{2624DD51-73FD-DC07-40DB-B2703B8F27F4}"/>
          </ac:spMkLst>
        </pc:spChg>
        <pc:spChg chg="del mod">
          <ac:chgData name="Trapitzine, Sophie" userId="e8157502-acba-4184-88fc-21661da0d929" providerId="ADAL" clId="{A6E7F324-75B4-4B45-9181-C5981E684CD4}" dt="2024-10-30T13:06:35.787" v="185" actId="478"/>
          <ac:spMkLst>
            <pc:docMk/>
            <pc:sldMk cId="1175610779" sldId="2147473624"/>
            <ac:spMk id="10" creationId="{CF77FC70-1B3B-414E-B695-D964340C4BD4}"/>
          </ac:spMkLst>
        </pc:spChg>
        <pc:spChg chg="mod">
          <ac:chgData name="Trapitzine, Sophie" userId="e8157502-acba-4184-88fc-21661da0d929" providerId="ADAL" clId="{A6E7F324-75B4-4B45-9181-C5981E684CD4}" dt="2024-10-30T13:04:38.436" v="154"/>
          <ac:spMkLst>
            <pc:docMk/>
            <pc:sldMk cId="1175610779" sldId="2147473624"/>
            <ac:spMk id="11" creationId="{1C791DBA-F1E9-CB66-DD57-36C66712626E}"/>
          </ac:spMkLst>
        </pc:spChg>
        <pc:spChg chg="del mod">
          <ac:chgData name="Trapitzine, Sophie" userId="e8157502-acba-4184-88fc-21661da0d929" providerId="ADAL" clId="{A6E7F324-75B4-4B45-9181-C5981E684CD4}" dt="2024-10-30T13:06:35.787" v="185" actId="478"/>
          <ac:spMkLst>
            <pc:docMk/>
            <pc:sldMk cId="1175610779" sldId="2147473624"/>
            <ac:spMk id="13" creationId="{888BD276-B261-42FA-B99F-710F49FF5A8C}"/>
          </ac:spMkLst>
        </pc:spChg>
        <pc:spChg chg="del mod">
          <ac:chgData name="Trapitzine, Sophie" userId="e8157502-acba-4184-88fc-21661da0d929" providerId="ADAL" clId="{A6E7F324-75B4-4B45-9181-C5981E684CD4}" dt="2024-10-30T13:06:35.787" v="185" actId="478"/>
          <ac:spMkLst>
            <pc:docMk/>
            <pc:sldMk cId="1175610779" sldId="2147473624"/>
            <ac:spMk id="14" creationId="{6CB44361-05D8-4B23-B159-0229A40F0270}"/>
          </ac:spMkLst>
        </pc:spChg>
        <pc:spChg chg="add mod">
          <ac:chgData name="Trapitzine, Sophie" userId="e8157502-acba-4184-88fc-21661da0d929" providerId="ADAL" clId="{A6E7F324-75B4-4B45-9181-C5981E684CD4}" dt="2024-10-30T13:08:03.193" v="226" actId="1036"/>
          <ac:spMkLst>
            <pc:docMk/>
            <pc:sldMk cId="1175610779" sldId="2147473624"/>
            <ac:spMk id="15" creationId="{0181FF07-3897-7ADD-F545-86B19F2C1DEE}"/>
          </ac:spMkLst>
        </pc:spChg>
        <pc:spChg chg="add mod">
          <ac:chgData name="Trapitzine, Sophie" userId="e8157502-acba-4184-88fc-21661da0d929" providerId="ADAL" clId="{A6E7F324-75B4-4B45-9181-C5981E684CD4}" dt="2024-10-30T13:08:03.193" v="226" actId="1036"/>
          <ac:spMkLst>
            <pc:docMk/>
            <pc:sldMk cId="1175610779" sldId="2147473624"/>
            <ac:spMk id="16" creationId="{BAB5716A-6D91-3B8F-D5E1-4734D209C754}"/>
          </ac:spMkLst>
        </pc:spChg>
        <pc:spChg chg="add mod">
          <ac:chgData name="Trapitzine, Sophie" userId="e8157502-acba-4184-88fc-21661da0d929" providerId="ADAL" clId="{A6E7F324-75B4-4B45-9181-C5981E684CD4}" dt="2024-10-30T13:08:03.193" v="226" actId="1036"/>
          <ac:spMkLst>
            <pc:docMk/>
            <pc:sldMk cId="1175610779" sldId="2147473624"/>
            <ac:spMk id="17" creationId="{256A5A12-C7E6-56A0-C93E-3856E012E599}"/>
          </ac:spMkLst>
        </pc:spChg>
        <pc:spChg chg="add mod ord">
          <ac:chgData name="Trapitzine, Sophie" userId="e8157502-acba-4184-88fc-21661da0d929" providerId="ADAL" clId="{A6E7F324-75B4-4B45-9181-C5981E684CD4}" dt="2024-10-30T13:08:45.672" v="243" actId="14100"/>
          <ac:spMkLst>
            <pc:docMk/>
            <pc:sldMk cId="1175610779" sldId="2147473624"/>
            <ac:spMk id="18" creationId="{99C2DA17-4085-629D-0E1D-B3C8DB577FAD}"/>
          </ac:spMkLst>
        </pc:spChg>
        <pc:spChg chg="add mod">
          <ac:chgData name="Trapitzine, Sophie" userId="e8157502-acba-4184-88fc-21661da0d929" providerId="ADAL" clId="{A6E7F324-75B4-4B45-9181-C5981E684CD4}" dt="2024-10-30T13:08:06.195" v="236" actId="1036"/>
          <ac:spMkLst>
            <pc:docMk/>
            <pc:sldMk cId="1175610779" sldId="2147473624"/>
            <ac:spMk id="20" creationId="{0D082A87-4A1B-170B-9ED6-507A37DD5F87}"/>
          </ac:spMkLst>
        </pc:spChg>
        <pc:spChg chg="add mod">
          <ac:chgData name="Trapitzine, Sophie" userId="e8157502-acba-4184-88fc-21661da0d929" providerId="ADAL" clId="{A6E7F324-75B4-4B45-9181-C5981E684CD4}" dt="2024-10-30T13:08:06.195" v="236" actId="1036"/>
          <ac:spMkLst>
            <pc:docMk/>
            <pc:sldMk cId="1175610779" sldId="2147473624"/>
            <ac:spMk id="21" creationId="{624F2688-53E2-41C2-3721-048FF123970D}"/>
          </ac:spMkLst>
        </pc:spChg>
        <pc:spChg chg="add mod">
          <ac:chgData name="Trapitzine, Sophie" userId="e8157502-acba-4184-88fc-21661da0d929" providerId="ADAL" clId="{A6E7F324-75B4-4B45-9181-C5981E684CD4}" dt="2024-10-30T13:08:06.195" v="236" actId="1036"/>
          <ac:spMkLst>
            <pc:docMk/>
            <pc:sldMk cId="1175610779" sldId="2147473624"/>
            <ac:spMk id="22" creationId="{9A2E824F-9210-D763-F771-291A93433B9C}"/>
          </ac:spMkLst>
        </pc:spChg>
        <pc:grpChg chg="add mod">
          <ac:chgData name="Trapitzine, Sophie" userId="e8157502-acba-4184-88fc-21661da0d929" providerId="ADAL" clId="{A6E7F324-75B4-4B45-9181-C5981E684CD4}" dt="2024-10-30T13:04:42.901" v="155" actId="14100"/>
          <ac:grpSpMkLst>
            <pc:docMk/>
            <pc:sldMk cId="1175610779" sldId="2147473624"/>
            <ac:grpSpMk id="3" creationId="{8C970D5A-3EDE-F784-C02B-3FDA050D18E6}"/>
          </ac:grpSpMkLst>
        </pc:grpChg>
        <pc:grpChg chg="add mod">
          <ac:chgData name="Trapitzine, Sophie" userId="e8157502-acba-4184-88fc-21661da0d929" providerId="ADAL" clId="{A6E7F324-75B4-4B45-9181-C5981E684CD4}" dt="2024-10-30T13:08:32.611" v="240" actId="14100"/>
          <ac:grpSpMkLst>
            <pc:docMk/>
            <pc:sldMk cId="1175610779" sldId="2147473624"/>
            <ac:grpSpMk id="23" creationId="{3B244FE1-A32D-6F18-E207-BB23C5DC12E3}"/>
          </ac:grpSpMkLst>
        </pc:grpChg>
      </pc:sldChg>
      <pc:sldChg chg="del">
        <pc:chgData name="Trapitzine, Sophie" userId="e8157502-acba-4184-88fc-21661da0d929" providerId="ADAL" clId="{A6E7F324-75B4-4B45-9181-C5981E684CD4}" dt="2024-10-30T13:11:10.826" v="250" actId="47"/>
        <pc:sldMkLst>
          <pc:docMk/>
          <pc:sldMk cId="3158121213" sldId="2147473625"/>
        </pc:sldMkLst>
      </pc:sldChg>
      <pc:sldChg chg="modSp add mod">
        <pc:chgData name="Trapitzine, Sophie" userId="e8157502-acba-4184-88fc-21661da0d929" providerId="ADAL" clId="{A6E7F324-75B4-4B45-9181-C5981E684CD4}" dt="2024-10-30T13:33:39.221" v="867" actId="20577"/>
        <pc:sldMkLst>
          <pc:docMk/>
          <pc:sldMk cId="2565945912" sldId="2147473626"/>
        </pc:sldMkLst>
        <pc:spChg chg="mod">
          <ac:chgData name="Trapitzine, Sophie" userId="e8157502-acba-4184-88fc-21661da0d929" providerId="ADAL" clId="{A6E7F324-75B4-4B45-9181-C5981E684CD4}" dt="2024-10-30T13:33:39.221" v="867" actId="20577"/>
          <ac:spMkLst>
            <pc:docMk/>
            <pc:sldMk cId="2565945912" sldId="2147473626"/>
            <ac:spMk id="8" creationId="{742E7C68-A45F-4B91-82E0-2A8A85C9F44B}"/>
          </ac:spMkLst>
        </pc:spChg>
      </pc:sldChg>
      <pc:sldChg chg="modSp add mod">
        <pc:chgData name="Trapitzine, Sophie" userId="e8157502-acba-4184-88fc-21661da0d929" providerId="ADAL" clId="{A6E7F324-75B4-4B45-9181-C5981E684CD4}" dt="2024-10-30T13:34:20.115" v="940" actId="20577"/>
        <pc:sldMkLst>
          <pc:docMk/>
          <pc:sldMk cId="474662883" sldId="2147473627"/>
        </pc:sldMkLst>
        <pc:spChg chg="mod">
          <ac:chgData name="Trapitzine, Sophie" userId="e8157502-acba-4184-88fc-21661da0d929" providerId="ADAL" clId="{A6E7F324-75B4-4B45-9181-C5981E684CD4}" dt="2024-10-30T13:34:20.115" v="940" actId="20577"/>
          <ac:spMkLst>
            <pc:docMk/>
            <pc:sldMk cId="474662883" sldId="2147473627"/>
            <ac:spMk id="8" creationId="{742E7C68-A45F-4B91-82E0-2A8A85C9F44B}"/>
          </ac:spMkLst>
        </pc:spChg>
      </pc:sldChg>
      <pc:sldChg chg="del">
        <pc:chgData name="Trapitzine, Sophie" userId="e8157502-acba-4184-88fc-21661da0d929" providerId="ADAL" clId="{A6E7F324-75B4-4B45-9181-C5981E684CD4}" dt="2024-10-30T13:03:30.374" v="149" actId="47"/>
        <pc:sldMkLst>
          <pc:docMk/>
          <pc:sldMk cId="1422530629" sldId="2147473629"/>
        </pc:sldMkLst>
      </pc:sldChg>
      <pc:sldChg chg="addSp delSp modSp mod">
        <pc:chgData name="Trapitzine, Sophie" userId="e8157502-acba-4184-88fc-21661da0d929" providerId="ADAL" clId="{A6E7F324-75B4-4B45-9181-C5981E684CD4}" dt="2024-10-30T12:59:23.821" v="83" actId="27636"/>
        <pc:sldMkLst>
          <pc:docMk/>
          <pc:sldMk cId="3362740574" sldId="2147473630"/>
        </pc:sldMkLst>
        <pc:spChg chg="mod">
          <ac:chgData name="Trapitzine, Sophie" userId="e8157502-acba-4184-88fc-21661da0d929" providerId="ADAL" clId="{A6E7F324-75B4-4B45-9181-C5981E684CD4}" dt="2024-10-30T12:59:23.821" v="83" actId="27636"/>
          <ac:spMkLst>
            <pc:docMk/>
            <pc:sldMk cId="3362740574" sldId="2147473630"/>
            <ac:spMk id="3" creationId="{10572A4C-5A36-C0FE-3288-68F3BD949AAA}"/>
          </ac:spMkLst>
        </pc:spChg>
        <pc:spChg chg="add del">
          <ac:chgData name="Trapitzine, Sophie" userId="e8157502-acba-4184-88fc-21661da0d929" providerId="ADAL" clId="{A6E7F324-75B4-4B45-9181-C5981E684CD4}" dt="2024-10-30T12:54:58.002" v="1" actId="22"/>
          <ac:spMkLst>
            <pc:docMk/>
            <pc:sldMk cId="3362740574" sldId="2147473630"/>
            <ac:spMk id="4" creationId="{497316A4-F82B-88AF-F394-CC313DF24AC6}"/>
          </ac:spMkLst>
        </pc:spChg>
        <pc:spChg chg="mod">
          <ac:chgData name="Trapitzine, Sophie" userId="e8157502-acba-4184-88fc-21661da0d929" providerId="ADAL" clId="{A6E7F324-75B4-4B45-9181-C5981E684CD4}" dt="2024-10-30T12:55:48.545" v="2" actId="1076"/>
          <ac:spMkLst>
            <pc:docMk/>
            <pc:sldMk cId="3362740574" sldId="2147473630"/>
            <ac:spMk id="5" creationId="{050529CE-D3A2-2050-0542-038DBF1C6DB4}"/>
          </ac:spMkLst>
        </pc:spChg>
        <pc:spChg chg="del">
          <ac:chgData name="Trapitzine, Sophie" userId="e8157502-acba-4184-88fc-21661da0d929" providerId="ADAL" clId="{A6E7F324-75B4-4B45-9181-C5981E684CD4}" dt="2024-10-30T12:55:55.305" v="3" actId="478"/>
          <ac:spMkLst>
            <pc:docMk/>
            <pc:sldMk cId="3362740574" sldId="2147473630"/>
            <ac:spMk id="126" creationId="{BF4F5101-96D4-B3A3-8C52-FABDEEADBA44}"/>
          </ac:spMkLst>
        </pc:spChg>
        <pc:spChg chg="del">
          <ac:chgData name="Trapitzine, Sophie" userId="e8157502-acba-4184-88fc-21661da0d929" providerId="ADAL" clId="{A6E7F324-75B4-4B45-9181-C5981E684CD4}" dt="2024-10-30T12:55:55.305" v="3" actId="478"/>
          <ac:spMkLst>
            <pc:docMk/>
            <pc:sldMk cId="3362740574" sldId="2147473630"/>
            <ac:spMk id="127" creationId="{09BA1A2D-556C-3FF0-2972-AFEFD4F354A3}"/>
          </ac:spMkLst>
        </pc:spChg>
        <pc:spChg chg="del">
          <ac:chgData name="Trapitzine, Sophie" userId="e8157502-acba-4184-88fc-21661da0d929" providerId="ADAL" clId="{A6E7F324-75B4-4B45-9181-C5981E684CD4}" dt="2024-10-30T12:55:55.305" v="3" actId="478"/>
          <ac:spMkLst>
            <pc:docMk/>
            <pc:sldMk cId="3362740574" sldId="2147473630"/>
            <ac:spMk id="128" creationId="{37FF324C-0898-EBA1-F6A8-D58A2FB9CC83}"/>
          </ac:spMkLst>
        </pc:spChg>
        <pc:spChg chg="del">
          <ac:chgData name="Trapitzine, Sophie" userId="e8157502-acba-4184-88fc-21661da0d929" providerId="ADAL" clId="{A6E7F324-75B4-4B45-9181-C5981E684CD4}" dt="2024-10-30T12:55:55.305" v="3" actId="478"/>
          <ac:spMkLst>
            <pc:docMk/>
            <pc:sldMk cId="3362740574" sldId="2147473630"/>
            <ac:spMk id="129" creationId="{E3150F1F-3B5B-D2F1-E794-21A9A4DDF864}"/>
          </ac:spMkLst>
        </pc:spChg>
      </pc:sldChg>
      <pc:sldChg chg="modSp add mod">
        <pc:chgData name="Trapitzine, Sophie" userId="e8157502-acba-4184-88fc-21661da0d929" providerId="ADAL" clId="{A6E7F324-75B4-4B45-9181-C5981E684CD4}" dt="2024-10-30T13:33:46.514" v="907" actId="20577"/>
        <pc:sldMkLst>
          <pc:docMk/>
          <pc:sldMk cId="358872006" sldId="2147473631"/>
        </pc:sldMkLst>
        <pc:spChg chg="mod">
          <ac:chgData name="Trapitzine, Sophie" userId="e8157502-acba-4184-88fc-21661da0d929" providerId="ADAL" clId="{A6E7F324-75B4-4B45-9181-C5981E684CD4}" dt="2024-10-30T13:33:46.514" v="907" actId="20577"/>
          <ac:spMkLst>
            <pc:docMk/>
            <pc:sldMk cId="358872006" sldId="2147473631"/>
            <ac:spMk id="8" creationId="{742E7C68-A45F-4B91-82E0-2A8A85C9F44B}"/>
          </ac:spMkLst>
        </pc:spChg>
      </pc:sldChg>
      <pc:sldChg chg="modSp add mod">
        <pc:chgData name="Trapitzine, Sophie" userId="e8157502-acba-4184-88fc-21661da0d929" providerId="ADAL" clId="{A6E7F324-75B4-4B45-9181-C5981E684CD4}" dt="2024-10-30T13:11:08.744" v="249" actId="120"/>
        <pc:sldMkLst>
          <pc:docMk/>
          <pc:sldMk cId="243555923" sldId="2147473632"/>
        </pc:sldMkLst>
        <pc:spChg chg="mod">
          <ac:chgData name="Trapitzine, Sophie" userId="e8157502-acba-4184-88fc-21661da0d929" providerId="ADAL" clId="{A6E7F324-75B4-4B45-9181-C5981E684CD4}" dt="2024-10-30T13:11:08.744" v="249" actId="120"/>
          <ac:spMkLst>
            <pc:docMk/>
            <pc:sldMk cId="243555923" sldId="2147473632"/>
            <ac:spMk id="8" creationId="{742E7C68-A45F-4B91-82E0-2A8A85C9F44B}"/>
          </ac:spMkLst>
        </pc:spChg>
      </pc:sldChg>
      <pc:sldChg chg="addSp modSp new mod ord modClrScheme chgLayout">
        <pc:chgData name="Trapitzine, Sophie" userId="e8157502-acba-4184-88fc-21661da0d929" providerId="ADAL" clId="{A6E7F324-75B4-4B45-9181-C5981E684CD4}" dt="2024-10-30T13:32:31.823" v="797" actId="948"/>
        <pc:sldMkLst>
          <pc:docMk/>
          <pc:sldMk cId="1270245359" sldId="2147473633"/>
        </pc:sldMkLst>
        <pc:spChg chg="add mod">
          <ac:chgData name="Trapitzine, Sophie" userId="e8157502-acba-4184-88fc-21661da0d929" providerId="ADAL" clId="{A6E7F324-75B4-4B45-9181-C5981E684CD4}" dt="2024-10-30T13:30:24.078" v="293" actId="21"/>
          <ac:spMkLst>
            <pc:docMk/>
            <pc:sldMk cId="1270245359" sldId="2147473633"/>
            <ac:spMk id="2" creationId="{56563182-AC43-88AD-6233-B993AF2483AD}"/>
          </ac:spMkLst>
        </pc:spChg>
        <pc:spChg chg="add mod ord">
          <ac:chgData name="Trapitzine, Sophie" userId="e8157502-acba-4184-88fc-21661da0d929" providerId="ADAL" clId="{A6E7F324-75B4-4B45-9181-C5981E684CD4}" dt="2024-10-30T13:30:29.468" v="296" actId="20577"/>
          <ac:spMkLst>
            <pc:docMk/>
            <pc:sldMk cId="1270245359" sldId="2147473633"/>
            <ac:spMk id="3" creationId="{4DF4ED57-563D-9662-A4A9-85BF7E1B6985}"/>
          </ac:spMkLst>
        </pc:spChg>
        <pc:spChg chg="add mod ord">
          <ac:chgData name="Trapitzine, Sophie" userId="e8157502-acba-4184-88fc-21661da0d929" providerId="ADAL" clId="{A6E7F324-75B4-4B45-9181-C5981E684CD4}" dt="2024-10-30T13:32:31.823" v="797" actId="948"/>
          <ac:spMkLst>
            <pc:docMk/>
            <pc:sldMk cId="1270245359" sldId="2147473633"/>
            <ac:spMk id="4" creationId="{CB0E9F01-B1DF-3B41-0537-189479A9787A}"/>
          </ac:spMkLst>
        </pc:spChg>
      </pc:sldChg>
      <pc:sldChg chg="new del">
        <pc:chgData name="Trapitzine, Sophie" userId="e8157502-acba-4184-88fc-21661da0d929" providerId="ADAL" clId="{A6E7F324-75B4-4B45-9181-C5981E684CD4}" dt="2024-10-30T13:11:38.479" v="256" actId="47"/>
        <pc:sldMkLst>
          <pc:docMk/>
          <pc:sldMk cId="2612342691" sldId="2147473634"/>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DC2FA3-EAFA-435E-8011-8DDCBF0A9BF8}" type="doc">
      <dgm:prSet loTypeId="urn:microsoft.com/office/officeart/2005/8/layout/cycle4" loCatId="matrix" qsTypeId="urn:microsoft.com/office/officeart/2005/8/quickstyle/simple1" qsCatId="simple" csTypeId="urn:microsoft.com/office/officeart/2005/8/colors/accent1_2" csCatId="accent1" phldr="1"/>
      <dgm:spPr/>
      <dgm:t>
        <a:bodyPr/>
        <a:lstStyle/>
        <a:p>
          <a:endParaRPr lang="fr-FR"/>
        </a:p>
      </dgm:t>
    </dgm:pt>
    <dgm:pt modelId="{5F984C09-3ABB-49CC-BB99-82D30F8558AF}">
      <dgm:prSet phldrT="[Texte]"/>
      <dgm:spPr>
        <a:solidFill>
          <a:schemeClr val="bg2">
            <a:lumMod val="40000"/>
            <a:lumOff val="60000"/>
          </a:schemeClr>
        </a:solidFill>
      </dgm:spPr>
      <dgm:t>
        <a:bodyPr/>
        <a:lstStyle/>
        <a:p>
          <a:r>
            <a:rPr lang="fr-FR" dirty="0"/>
            <a:t>Planifier</a:t>
          </a:r>
        </a:p>
      </dgm:t>
    </dgm:pt>
    <dgm:pt modelId="{A28BBFB6-C096-42D9-B413-B11DFB25444C}" type="parTrans" cxnId="{D51EFA45-E28D-4D5F-AC8F-A69B12F766C6}">
      <dgm:prSet/>
      <dgm:spPr/>
      <dgm:t>
        <a:bodyPr/>
        <a:lstStyle/>
        <a:p>
          <a:endParaRPr lang="fr-FR"/>
        </a:p>
      </dgm:t>
    </dgm:pt>
    <dgm:pt modelId="{BED6467C-43C7-4EC3-9F14-874F453ACCD3}" type="sibTrans" cxnId="{D51EFA45-E28D-4D5F-AC8F-A69B12F766C6}">
      <dgm:prSet/>
      <dgm:spPr/>
      <dgm:t>
        <a:bodyPr/>
        <a:lstStyle/>
        <a:p>
          <a:endParaRPr lang="fr-FR"/>
        </a:p>
      </dgm:t>
    </dgm:pt>
    <dgm:pt modelId="{20054BB5-3D29-403D-BE91-E62F5E25F583}">
      <dgm:prSet phldrT="[Texte]"/>
      <dgm:spPr>
        <a:solidFill>
          <a:schemeClr val="accent6">
            <a:lumMod val="60000"/>
            <a:lumOff val="40000"/>
          </a:schemeClr>
        </a:solidFill>
      </dgm:spPr>
      <dgm:t>
        <a:bodyPr/>
        <a:lstStyle/>
        <a:p>
          <a:r>
            <a:rPr lang="fr-FR" dirty="0"/>
            <a:t>Déployer</a:t>
          </a:r>
        </a:p>
      </dgm:t>
    </dgm:pt>
    <dgm:pt modelId="{0CF3774E-1128-4AA9-91B7-3082674EDF52}" type="parTrans" cxnId="{7208611E-8B9B-42E0-AE50-3EC7A7F27947}">
      <dgm:prSet/>
      <dgm:spPr/>
      <dgm:t>
        <a:bodyPr/>
        <a:lstStyle/>
        <a:p>
          <a:endParaRPr lang="fr-FR"/>
        </a:p>
      </dgm:t>
    </dgm:pt>
    <dgm:pt modelId="{9B8A8C89-D4C5-4774-AA9D-C9C3344D6664}" type="sibTrans" cxnId="{7208611E-8B9B-42E0-AE50-3EC7A7F27947}">
      <dgm:prSet/>
      <dgm:spPr/>
      <dgm:t>
        <a:bodyPr/>
        <a:lstStyle/>
        <a:p>
          <a:endParaRPr lang="fr-FR"/>
        </a:p>
      </dgm:t>
    </dgm:pt>
    <dgm:pt modelId="{AAF2C340-6C67-4E52-838F-71CDA7EA3F74}">
      <dgm:prSet phldrT="[Texte]"/>
      <dgm:spPr>
        <a:solidFill>
          <a:schemeClr val="accent1">
            <a:lumMod val="75000"/>
            <a:lumOff val="25000"/>
          </a:schemeClr>
        </a:solidFill>
      </dgm:spPr>
      <dgm:t>
        <a:bodyPr/>
        <a:lstStyle/>
        <a:p>
          <a:r>
            <a:rPr lang="fr-FR" dirty="0"/>
            <a:t>Contrôler</a:t>
          </a:r>
        </a:p>
      </dgm:t>
    </dgm:pt>
    <dgm:pt modelId="{ECA74219-C484-4C8F-8870-0CF134D23905}" type="parTrans" cxnId="{51735900-559E-49D1-9281-B524A6180E46}">
      <dgm:prSet/>
      <dgm:spPr/>
      <dgm:t>
        <a:bodyPr/>
        <a:lstStyle/>
        <a:p>
          <a:endParaRPr lang="fr-FR"/>
        </a:p>
      </dgm:t>
    </dgm:pt>
    <dgm:pt modelId="{3F309FD1-4852-4832-93D2-463E18C98709}" type="sibTrans" cxnId="{51735900-559E-49D1-9281-B524A6180E46}">
      <dgm:prSet/>
      <dgm:spPr/>
      <dgm:t>
        <a:bodyPr/>
        <a:lstStyle/>
        <a:p>
          <a:endParaRPr lang="fr-FR"/>
        </a:p>
      </dgm:t>
    </dgm:pt>
    <dgm:pt modelId="{E491980E-A23A-4592-838B-54BF100488EC}">
      <dgm:prSet phldrT="[Texte]"/>
      <dgm:spPr/>
      <dgm:t>
        <a:bodyPr/>
        <a:lstStyle/>
        <a:p>
          <a:r>
            <a:rPr lang="fr-FR" dirty="0"/>
            <a:t>Ancrer</a:t>
          </a:r>
        </a:p>
      </dgm:t>
    </dgm:pt>
    <dgm:pt modelId="{CBF6F15D-EE9E-4E6F-82A5-7C25909A29EA}" type="parTrans" cxnId="{93A2D64E-614A-4BFF-85D7-AEAF519000E4}">
      <dgm:prSet/>
      <dgm:spPr/>
      <dgm:t>
        <a:bodyPr/>
        <a:lstStyle/>
        <a:p>
          <a:endParaRPr lang="fr-FR"/>
        </a:p>
      </dgm:t>
    </dgm:pt>
    <dgm:pt modelId="{C4886119-1549-4602-9BE0-9F2643247EB8}" type="sibTrans" cxnId="{93A2D64E-614A-4BFF-85D7-AEAF519000E4}">
      <dgm:prSet/>
      <dgm:spPr/>
      <dgm:t>
        <a:bodyPr/>
        <a:lstStyle/>
        <a:p>
          <a:endParaRPr lang="fr-FR"/>
        </a:p>
      </dgm:t>
    </dgm:pt>
    <dgm:pt modelId="{A526AAC6-A6B4-426F-8DF1-0FEF4CD91EA1}" type="pres">
      <dgm:prSet presAssocID="{54DC2FA3-EAFA-435E-8011-8DDCBF0A9BF8}" presName="cycleMatrixDiagram" presStyleCnt="0">
        <dgm:presLayoutVars>
          <dgm:chMax val="1"/>
          <dgm:dir/>
          <dgm:animLvl val="lvl"/>
          <dgm:resizeHandles val="exact"/>
        </dgm:presLayoutVars>
      </dgm:prSet>
      <dgm:spPr/>
    </dgm:pt>
    <dgm:pt modelId="{0EFEF500-1B40-4644-B950-82F451BA25A1}" type="pres">
      <dgm:prSet presAssocID="{54DC2FA3-EAFA-435E-8011-8DDCBF0A9BF8}" presName="children" presStyleCnt="0"/>
      <dgm:spPr/>
    </dgm:pt>
    <dgm:pt modelId="{8FBC6E63-AE3D-483E-AD5A-1F237DE3790E}" type="pres">
      <dgm:prSet presAssocID="{54DC2FA3-EAFA-435E-8011-8DDCBF0A9BF8}" presName="childPlaceholder" presStyleCnt="0"/>
      <dgm:spPr/>
    </dgm:pt>
    <dgm:pt modelId="{AF375850-E573-444D-A069-F53D243E8F01}" type="pres">
      <dgm:prSet presAssocID="{54DC2FA3-EAFA-435E-8011-8DDCBF0A9BF8}" presName="circle" presStyleCnt="0"/>
      <dgm:spPr/>
    </dgm:pt>
    <dgm:pt modelId="{1376EC76-4C63-42C8-AAE7-FFB3874EC328}" type="pres">
      <dgm:prSet presAssocID="{54DC2FA3-EAFA-435E-8011-8DDCBF0A9BF8}" presName="quadrant1" presStyleLbl="node1" presStyleIdx="0" presStyleCnt="4">
        <dgm:presLayoutVars>
          <dgm:chMax val="1"/>
          <dgm:bulletEnabled val="1"/>
        </dgm:presLayoutVars>
      </dgm:prSet>
      <dgm:spPr/>
    </dgm:pt>
    <dgm:pt modelId="{80B530AA-C835-4592-95B8-04116510EC28}" type="pres">
      <dgm:prSet presAssocID="{54DC2FA3-EAFA-435E-8011-8DDCBF0A9BF8}" presName="quadrant2" presStyleLbl="node1" presStyleIdx="1" presStyleCnt="4">
        <dgm:presLayoutVars>
          <dgm:chMax val="1"/>
          <dgm:bulletEnabled val="1"/>
        </dgm:presLayoutVars>
      </dgm:prSet>
      <dgm:spPr/>
    </dgm:pt>
    <dgm:pt modelId="{5BB39E2B-531D-4681-9405-A832B7E7BA3E}" type="pres">
      <dgm:prSet presAssocID="{54DC2FA3-EAFA-435E-8011-8DDCBF0A9BF8}" presName="quadrant3" presStyleLbl="node1" presStyleIdx="2" presStyleCnt="4">
        <dgm:presLayoutVars>
          <dgm:chMax val="1"/>
          <dgm:bulletEnabled val="1"/>
        </dgm:presLayoutVars>
      </dgm:prSet>
      <dgm:spPr/>
    </dgm:pt>
    <dgm:pt modelId="{9F66FAD3-A2EF-4AF2-88BC-90686C089292}" type="pres">
      <dgm:prSet presAssocID="{54DC2FA3-EAFA-435E-8011-8DDCBF0A9BF8}" presName="quadrant4" presStyleLbl="node1" presStyleIdx="3" presStyleCnt="4">
        <dgm:presLayoutVars>
          <dgm:chMax val="1"/>
          <dgm:bulletEnabled val="1"/>
        </dgm:presLayoutVars>
      </dgm:prSet>
      <dgm:spPr/>
    </dgm:pt>
    <dgm:pt modelId="{6D41AAF5-9822-49A2-98AE-9704D72E8601}" type="pres">
      <dgm:prSet presAssocID="{54DC2FA3-EAFA-435E-8011-8DDCBF0A9BF8}" presName="quadrantPlaceholder" presStyleCnt="0"/>
      <dgm:spPr/>
    </dgm:pt>
    <dgm:pt modelId="{C7DCE106-47BC-43C1-9479-EC09F076B2EB}" type="pres">
      <dgm:prSet presAssocID="{54DC2FA3-EAFA-435E-8011-8DDCBF0A9BF8}" presName="center1" presStyleLbl="fgShp" presStyleIdx="0" presStyleCnt="2"/>
      <dgm:spPr>
        <a:noFill/>
        <a:ln w="12700">
          <a:solidFill>
            <a:schemeClr val="bg1"/>
          </a:solidFill>
        </a:ln>
      </dgm:spPr>
    </dgm:pt>
    <dgm:pt modelId="{B655686F-34FA-4B19-A1DE-95E985B0835A}" type="pres">
      <dgm:prSet presAssocID="{54DC2FA3-EAFA-435E-8011-8DDCBF0A9BF8}" presName="center2" presStyleLbl="fgShp" presStyleIdx="1" presStyleCnt="2"/>
      <dgm:spPr>
        <a:noFill/>
        <a:ln w="12700">
          <a:solidFill>
            <a:schemeClr val="bg1"/>
          </a:solidFill>
        </a:ln>
      </dgm:spPr>
    </dgm:pt>
  </dgm:ptLst>
  <dgm:cxnLst>
    <dgm:cxn modelId="{51735900-559E-49D1-9281-B524A6180E46}" srcId="{54DC2FA3-EAFA-435E-8011-8DDCBF0A9BF8}" destId="{AAF2C340-6C67-4E52-838F-71CDA7EA3F74}" srcOrd="2" destOrd="0" parTransId="{ECA74219-C484-4C8F-8870-0CF134D23905}" sibTransId="{3F309FD1-4852-4832-93D2-463E18C98709}"/>
    <dgm:cxn modelId="{7208611E-8B9B-42E0-AE50-3EC7A7F27947}" srcId="{54DC2FA3-EAFA-435E-8011-8DDCBF0A9BF8}" destId="{20054BB5-3D29-403D-BE91-E62F5E25F583}" srcOrd="1" destOrd="0" parTransId="{0CF3774E-1128-4AA9-91B7-3082674EDF52}" sibTransId="{9B8A8C89-D4C5-4774-AA9D-C9C3344D6664}"/>
    <dgm:cxn modelId="{43BD4833-52B3-4264-B1AD-46A543C4D5C8}" type="presOf" srcId="{E491980E-A23A-4592-838B-54BF100488EC}" destId="{9F66FAD3-A2EF-4AF2-88BC-90686C089292}" srcOrd="0" destOrd="0" presId="urn:microsoft.com/office/officeart/2005/8/layout/cycle4"/>
    <dgm:cxn modelId="{D51EFA45-E28D-4D5F-AC8F-A69B12F766C6}" srcId="{54DC2FA3-EAFA-435E-8011-8DDCBF0A9BF8}" destId="{5F984C09-3ABB-49CC-BB99-82D30F8558AF}" srcOrd="0" destOrd="0" parTransId="{A28BBFB6-C096-42D9-B413-B11DFB25444C}" sibTransId="{BED6467C-43C7-4EC3-9F14-874F453ACCD3}"/>
    <dgm:cxn modelId="{93A2D64E-614A-4BFF-85D7-AEAF519000E4}" srcId="{54DC2FA3-EAFA-435E-8011-8DDCBF0A9BF8}" destId="{E491980E-A23A-4592-838B-54BF100488EC}" srcOrd="3" destOrd="0" parTransId="{CBF6F15D-EE9E-4E6F-82A5-7C25909A29EA}" sibTransId="{C4886119-1549-4602-9BE0-9F2643247EB8}"/>
    <dgm:cxn modelId="{0746DE7D-2E0A-40E3-A3DD-5288F12CA238}" type="presOf" srcId="{AAF2C340-6C67-4E52-838F-71CDA7EA3F74}" destId="{5BB39E2B-531D-4681-9405-A832B7E7BA3E}" srcOrd="0" destOrd="0" presId="urn:microsoft.com/office/officeart/2005/8/layout/cycle4"/>
    <dgm:cxn modelId="{95FAB982-2E9C-4019-AB40-D097F0DDE45A}" type="presOf" srcId="{5F984C09-3ABB-49CC-BB99-82D30F8558AF}" destId="{1376EC76-4C63-42C8-AAE7-FFB3874EC328}" srcOrd="0" destOrd="0" presId="urn:microsoft.com/office/officeart/2005/8/layout/cycle4"/>
    <dgm:cxn modelId="{41F248D9-E48E-40A4-819C-D9C25994B7C0}" type="presOf" srcId="{20054BB5-3D29-403D-BE91-E62F5E25F583}" destId="{80B530AA-C835-4592-95B8-04116510EC28}" srcOrd="0" destOrd="0" presId="urn:microsoft.com/office/officeart/2005/8/layout/cycle4"/>
    <dgm:cxn modelId="{7649C7F9-4EB5-401C-AC92-174408606256}" type="presOf" srcId="{54DC2FA3-EAFA-435E-8011-8DDCBF0A9BF8}" destId="{A526AAC6-A6B4-426F-8DF1-0FEF4CD91EA1}" srcOrd="0" destOrd="0" presId="urn:microsoft.com/office/officeart/2005/8/layout/cycle4"/>
    <dgm:cxn modelId="{D3E8C1E7-A8D8-41CE-AF9E-E98CB91097FA}" type="presParOf" srcId="{A526AAC6-A6B4-426F-8DF1-0FEF4CD91EA1}" destId="{0EFEF500-1B40-4644-B950-82F451BA25A1}" srcOrd="0" destOrd="0" presId="urn:microsoft.com/office/officeart/2005/8/layout/cycle4"/>
    <dgm:cxn modelId="{EFD6F671-34DD-4741-9784-FD51A1CD6A17}" type="presParOf" srcId="{0EFEF500-1B40-4644-B950-82F451BA25A1}" destId="{8FBC6E63-AE3D-483E-AD5A-1F237DE3790E}" srcOrd="0" destOrd="0" presId="urn:microsoft.com/office/officeart/2005/8/layout/cycle4"/>
    <dgm:cxn modelId="{2EC893C2-319F-4FA4-8E63-A093F1F9C428}" type="presParOf" srcId="{A526AAC6-A6B4-426F-8DF1-0FEF4CD91EA1}" destId="{AF375850-E573-444D-A069-F53D243E8F01}" srcOrd="1" destOrd="0" presId="urn:microsoft.com/office/officeart/2005/8/layout/cycle4"/>
    <dgm:cxn modelId="{5B773EA8-CC48-43D7-9684-12F711C78C54}" type="presParOf" srcId="{AF375850-E573-444D-A069-F53D243E8F01}" destId="{1376EC76-4C63-42C8-AAE7-FFB3874EC328}" srcOrd="0" destOrd="0" presId="urn:microsoft.com/office/officeart/2005/8/layout/cycle4"/>
    <dgm:cxn modelId="{90E381BD-D70A-4959-996F-E8FA1C27EA8C}" type="presParOf" srcId="{AF375850-E573-444D-A069-F53D243E8F01}" destId="{80B530AA-C835-4592-95B8-04116510EC28}" srcOrd="1" destOrd="0" presId="urn:microsoft.com/office/officeart/2005/8/layout/cycle4"/>
    <dgm:cxn modelId="{7CD74B32-6186-45FC-895C-0FD7F152EA33}" type="presParOf" srcId="{AF375850-E573-444D-A069-F53D243E8F01}" destId="{5BB39E2B-531D-4681-9405-A832B7E7BA3E}" srcOrd="2" destOrd="0" presId="urn:microsoft.com/office/officeart/2005/8/layout/cycle4"/>
    <dgm:cxn modelId="{945AE1AA-0036-4F8F-8C81-38FDCB47395F}" type="presParOf" srcId="{AF375850-E573-444D-A069-F53D243E8F01}" destId="{9F66FAD3-A2EF-4AF2-88BC-90686C089292}" srcOrd="3" destOrd="0" presId="urn:microsoft.com/office/officeart/2005/8/layout/cycle4"/>
    <dgm:cxn modelId="{8FBB5F24-B3FB-41D1-BB41-71A6FBD65660}" type="presParOf" srcId="{AF375850-E573-444D-A069-F53D243E8F01}" destId="{6D41AAF5-9822-49A2-98AE-9704D72E8601}" srcOrd="4" destOrd="0" presId="urn:microsoft.com/office/officeart/2005/8/layout/cycle4"/>
    <dgm:cxn modelId="{E30864BA-6A65-47F9-9FBE-D1D7DC89F1A1}" type="presParOf" srcId="{A526AAC6-A6B4-426F-8DF1-0FEF4CD91EA1}" destId="{C7DCE106-47BC-43C1-9479-EC09F076B2EB}" srcOrd="2" destOrd="0" presId="urn:microsoft.com/office/officeart/2005/8/layout/cycle4"/>
    <dgm:cxn modelId="{91DCABAE-91C9-4B28-9227-DFE33094A3CE}" type="presParOf" srcId="{A526AAC6-A6B4-426F-8DF1-0FEF4CD91EA1}" destId="{B655686F-34FA-4B19-A1DE-95E985B0835A}"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3986B8-0C73-4460-9B65-4481EC7EB849}" type="doc">
      <dgm:prSet loTypeId="urn:microsoft.com/office/officeart/2005/8/layout/radial3" loCatId="relationship" qsTypeId="urn:microsoft.com/office/officeart/2005/8/quickstyle/3d1" qsCatId="3D" csTypeId="urn:microsoft.com/office/officeart/2005/8/colors/accent1_5" csCatId="accent1" phldr="1"/>
      <dgm:spPr/>
      <dgm:t>
        <a:bodyPr/>
        <a:lstStyle/>
        <a:p>
          <a:endParaRPr lang="fr-FR"/>
        </a:p>
      </dgm:t>
    </dgm:pt>
    <dgm:pt modelId="{CF4E658F-38AA-4EFA-ADDE-0F28510A3665}">
      <dgm:prSet phldrT="[Texte]" custT="1"/>
      <dgm:spPr>
        <a:solidFill>
          <a:schemeClr val="bg2">
            <a:lumMod val="60000"/>
            <a:lumOff val="40000"/>
            <a:alpha val="50000"/>
          </a:schemeClr>
        </a:solidFill>
      </dgm:spPr>
      <dgm:t>
        <a:bodyPr/>
        <a:lstStyle/>
        <a:p>
          <a:r>
            <a:rPr lang="fr-FR" sz="3200" b="1" dirty="0">
              <a:solidFill>
                <a:schemeClr val="bg1"/>
              </a:solidFill>
            </a:rPr>
            <a:t>SP+</a:t>
          </a:r>
        </a:p>
      </dgm:t>
    </dgm:pt>
    <dgm:pt modelId="{F6C98F2A-906B-48BC-82E9-7C0058B5883C}" type="parTrans" cxnId="{6A394471-040C-46B9-97EC-FA17B7639BC9}">
      <dgm:prSet/>
      <dgm:spPr/>
      <dgm:t>
        <a:bodyPr/>
        <a:lstStyle/>
        <a:p>
          <a:endParaRPr lang="fr-FR"/>
        </a:p>
      </dgm:t>
    </dgm:pt>
    <dgm:pt modelId="{A04300E4-F4EC-4A65-B78B-5E78015A4169}" type="sibTrans" cxnId="{6A394471-040C-46B9-97EC-FA17B7639BC9}">
      <dgm:prSet/>
      <dgm:spPr/>
      <dgm:t>
        <a:bodyPr/>
        <a:lstStyle/>
        <a:p>
          <a:endParaRPr lang="fr-FR"/>
        </a:p>
      </dgm:t>
    </dgm:pt>
    <dgm:pt modelId="{1CB75755-AF3D-4B69-BFF2-94D8F7EEB66C}">
      <dgm:prSet phldrT="[Texte]"/>
      <dgm:spPr>
        <a:solidFill>
          <a:schemeClr val="accent5">
            <a:alpha val="57500"/>
          </a:schemeClr>
        </a:solidFill>
      </dgm:spPr>
      <dgm:t>
        <a:bodyPr/>
        <a:lstStyle/>
        <a:p>
          <a:endParaRPr lang="fr-FR" dirty="0"/>
        </a:p>
      </dgm:t>
    </dgm:pt>
    <dgm:pt modelId="{A79C988F-D428-4D7B-882F-296BB33B1FE8}" type="parTrans" cxnId="{85FD78EC-DA26-4732-9FE5-87C53A5D19C7}">
      <dgm:prSet/>
      <dgm:spPr/>
      <dgm:t>
        <a:bodyPr/>
        <a:lstStyle/>
        <a:p>
          <a:endParaRPr lang="fr-FR"/>
        </a:p>
      </dgm:t>
    </dgm:pt>
    <dgm:pt modelId="{44D9F532-6A7F-4591-B683-E3DE05F43DAC}" type="sibTrans" cxnId="{85FD78EC-DA26-4732-9FE5-87C53A5D19C7}">
      <dgm:prSet/>
      <dgm:spPr/>
      <dgm:t>
        <a:bodyPr/>
        <a:lstStyle/>
        <a:p>
          <a:endParaRPr lang="fr-FR"/>
        </a:p>
      </dgm:t>
    </dgm:pt>
    <dgm:pt modelId="{806C4227-EFFC-4015-B467-985090110390}">
      <dgm:prSet phldrT="[Texte]"/>
      <dgm:spPr>
        <a:solidFill>
          <a:schemeClr val="accent5">
            <a:lumMod val="60000"/>
            <a:lumOff val="40000"/>
            <a:alpha val="65000"/>
          </a:schemeClr>
        </a:solidFill>
      </dgm:spPr>
      <dgm:t>
        <a:bodyPr/>
        <a:lstStyle/>
        <a:p>
          <a:endParaRPr lang="fr-FR" dirty="0"/>
        </a:p>
      </dgm:t>
    </dgm:pt>
    <dgm:pt modelId="{8DCA2CEE-ED01-46CF-8237-DDA4F8DD7D5C}" type="parTrans" cxnId="{B70EC724-F2A3-4618-ACB7-F7F1313F59C3}">
      <dgm:prSet/>
      <dgm:spPr/>
      <dgm:t>
        <a:bodyPr/>
        <a:lstStyle/>
        <a:p>
          <a:endParaRPr lang="fr-FR"/>
        </a:p>
      </dgm:t>
    </dgm:pt>
    <dgm:pt modelId="{D4DC3C8E-9F0E-4451-9358-234A525CA8DD}" type="sibTrans" cxnId="{B70EC724-F2A3-4618-ACB7-F7F1313F59C3}">
      <dgm:prSet/>
      <dgm:spPr/>
      <dgm:t>
        <a:bodyPr/>
        <a:lstStyle/>
        <a:p>
          <a:endParaRPr lang="fr-FR"/>
        </a:p>
      </dgm:t>
    </dgm:pt>
    <dgm:pt modelId="{677B0BF6-2F78-402C-8FA5-5818AEA167CD}">
      <dgm:prSet phldrT="[Texte]"/>
      <dgm:spPr>
        <a:solidFill>
          <a:schemeClr val="accent5">
            <a:lumMod val="40000"/>
            <a:lumOff val="60000"/>
            <a:alpha val="72500"/>
          </a:schemeClr>
        </a:solidFill>
      </dgm:spPr>
      <dgm:t>
        <a:bodyPr/>
        <a:lstStyle/>
        <a:p>
          <a:endParaRPr lang="fr-FR" dirty="0"/>
        </a:p>
      </dgm:t>
    </dgm:pt>
    <dgm:pt modelId="{EB4ACC87-89CA-4FAE-86A7-FD5B583C5DC5}" type="parTrans" cxnId="{BE3C2981-C356-4DD9-ACA5-B9280DDDAD62}">
      <dgm:prSet/>
      <dgm:spPr/>
      <dgm:t>
        <a:bodyPr/>
        <a:lstStyle/>
        <a:p>
          <a:endParaRPr lang="fr-FR"/>
        </a:p>
      </dgm:t>
    </dgm:pt>
    <dgm:pt modelId="{567F45ED-50B6-46EA-8B8D-BE10786771F2}" type="sibTrans" cxnId="{BE3C2981-C356-4DD9-ACA5-B9280DDDAD62}">
      <dgm:prSet/>
      <dgm:spPr/>
      <dgm:t>
        <a:bodyPr/>
        <a:lstStyle/>
        <a:p>
          <a:endParaRPr lang="fr-FR"/>
        </a:p>
      </dgm:t>
    </dgm:pt>
    <dgm:pt modelId="{2A7457B2-4CD0-4AA5-A44D-F901A7FBDBF1}">
      <dgm:prSet phldrT="[Texte]"/>
      <dgm:spPr>
        <a:solidFill>
          <a:schemeClr val="bg2">
            <a:lumMod val="75000"/>
            <a:alpha val="80000"/>
          </a:schemeClr>
        </a:solidFill>
      </dgm:spPr>
      <dgm:t>
        <a:bodyPr/>
        <a:lstStyle/>
        <a:p>
          <a:endParaRPr lang="fr-FR" dirty="0"/>
        </a:p>
      </dgm:t>
    </dgm:pt>
    <dgm:pt modelId="{481AAB63-4D61-4336-ABEF-1F015B911760}" type="parTrans" cxnId="{29723113-5185-4275-ADF3-CAE82438B7F6}">
      <dgm:prSet/>
      <dgm:spPr/>
      <dgm:t>
        <a:bodyPr/>
        <a:lstStyle/>
        <a:p>
          <a:endParaRPr lang="fr-FR"/>
        </a:p>
      </dgm:t>
    </dgm:pt>
    <dgm:pt modelId="{86F10147-0377-4946-9776-F5E54C4E9781}" type="sibTrans" cxnId="{29723113-5185-4275-ADF3-CAE82438B7F6}">
      <dgm:prSet/>
      <dgm:spPr/>
      <dgm:t>
        <a:bodyPr/>
        <a:lstStyle/>
        <a:p>
          <a:endParaRPr lang="fr-FR"/>
        </a:p>
      </dgm:t>
    </dgm:pt>
    <dgm:pt modelId="{A480A8A4-0BEC-476F-B12D-EA8F15D6879E}" type="pres">
      <dgm:prSet presAssocID="{6D3986B8-0C73-4460-9B65-4481EC7EB849}" presName="composite" presStyleCnt="0">
        <dgm:presLayoutVars>
          <dgm:chMax val="1"/>
          <dgm:dir/>
          <dgm:resizeHandles val="exact"/>
        </dgm:presLayoutVars>
      </dgm:prSet>
      <dgm:spPr/>
    </dgm:pt>
    <dgm:pt modelId="{D375CD8A-2549-4817-BEC5-60AC1FA796BF}" type="pres">
      <dgm:prSet presAssocID="{6D3986B8-0C73-4460-9B65-4481EC7EB849}" presName="radial" presStyleCnt="0">
        <dgm:presLayoutVars>
          <dgm:animLvl val="ctr"/>
        </dgm:presLayoutVars>
      </dgm:prSet>
      <dgm:spPr/>
    </dgm:pt>
    <dgm:pt modelId="{A792EE03-C7AB-409F-8A14-B671971CEDF6}" type="pres">
      <dgm:prSet presAssocID="{CF4E658F-38AA-4EFA-ADDE-0F28510A3665}" presName="centerShape" presStyleLbl="vennNode1" presStyleIdx="0" presStyleCnt="5"/>
      <dgm:spPr/>
    </dgm:pt>
    <dgm:pt modelId="{E27022EF-8A9C-42E9-B517-1872D094BC4C}" type="pres">
      <dgm:prSet presAssocID="{1CB75755-AF3D-4B69-BFF2-94D8F7EEB66C}" presName="node" presStyleLbl="vennNode1" presStyleIdx="1" presStyleCnt="5" custScaleX="111692" custScaleY="111692" custRadScaleRad="81809" custRadScaleInc="146879">
        <dgm:presLayoutVars>
          <dgm:bulletEnabled val="1"/>
        </dgm:presLayoutVars>
      </dgm:prSet>
      <dgm:spPr/>
    </dgm:pt>
    <dgm:pt modelId="{E446A4A6-6DF1-4E11-9237-FCC47DF7B63B}" type="pres">
      <dgm:prSet presAssocID="{806C4227-EFFC-4015-B467-985090110390}" presName="node" presStyleLbl="vennNode1" presStyleIdx="2" presStyleCnt="5" custScaleX="111692" custScaleY="111692" custRadScaleRad="102207" custRadScaleInc="-34402">
        <dgm:presLayoutVars>
          <dgm:bulletEnabled val="1"/>
        </dgm:presLayoutVars>
      </dgm:prSet>
      <dgm:spPr/>
    </dgm:pt>
    <dgm:pt modelId="{1A97B8F4-8A5B-481E-AFFF-F6AEB3DE8DD6}" type="pres">
      <dgm:prSet presAssocID="{677B0BF6-2F78-402C-8FA5-5818AEA167CD}" presName="node" presStyleLbl="vennNode1" presStyleIdx="3" presStyleCnt="5" custScaleX="111692" custScaleY="111692" custRadScaleRad="169237" custRadScaleInc="74641">
        <dgm:presLayoutVars>
          <dgm:bulletEnabled val="1"/>
        </dgm:presLayoutVars>
      </dgm:prSet>
      <dgm:spPr/>
    </dgm:pt>
    <dgm:pt modelId="{1675C53B-BFD3-4B42-AD34-1B1E06B8E6CF}" type="pres">
      <dgm:prSet presAssocID="{2A7457B2-4CD0-4AA5-A44D-F901A7FBDBF1}" presName="node" presStyleLbl="vennNode1" presStyleIdx="4" presStyleCnt="5" custScaleX="111692" custScaleY="111692" custRadScaleRad="96273" custRadScaleInc="3406">
        <dgm:presLayoutVars>
          <dgm:bulletEnabled val="1"/>
        </dgm:presLayoutVars>
      </dgm:prSet>
      <dgm:spPr/>
    </dgm:pt>
  </dgm:ptLst>
  <dgm:cxnLst>
    <dgm:cxn modelId="{29723113-5185-4275-ADF3-CAE82438B7F6}" srcId="{CF4E658F-38AA-4EFA-ADDE-0F28510A3665}" destId="{2A7457B2-4CD0-4AA5-A44D-F901A7FBDBF1}" srcOrd="3" destOrd="0" parTransId="{481AAB63-4D61-4336-ABEF-1F015B911760}" sibTransId="{86F10147-0377-4946-9776-F5E54C4E9781}"/>
    <dgm:cxn modelId="{5E396C18-CC1C-4559-95F4-F00D6F2E7C85}" type="presOf" srcId="{2A7457B2-4CD0-4AA5-A44D-F901A7FBDBF1}" destId="{1675C53B-BFD3-4B42-AD34-1B1E06B8E6CF}" srcOrd="0" destOrd="0" presId="urn:microsoft.com/office/officeart/2005/8/layout/radial3"/>
    <dgm:cxn modelId="{B70EC724-F2A3-4618-ACB7-F7F1313F59C3}" srcId="{CF4E658F-38AA-4EFA-ADDE-0F28510A3665}" destId="{806C4227-EFFC-4015-B467-985090110390}" srcOrd="1" destOrd="0" parTransId="{8DCA2CEE-ED01-46CF-8237-DDA4F8DD7D5C}" sibTransId="{D4DC3C8E-9F0E-4451-9358-234A525CA8DD}"/>
    <dgm:cxn modelId="{02C4772B-AC45-4600-9D60-D5A47E807B1B}" type="presOf" srcId="{677B0BF6-2F78-402C-8FA5-5818AEA167CD}" destId="{1A97B8F4-8A5B-481E-AFFF-F6AEB3DE8DD6}" srcOrd="0" destOrd="0" presId="urn:microsoft.com/office/officeart/2005/8/layout/radial3"/>
    <dgm:cxn modelId="{6A394471-040C-46B9-97EC-FA17B7639BC9}" srcId="{6D3986B8-0C73-4460-9B65-4481EC7EB849}" destId="{CF4E658F-38AA-4EFA-ADDE-0F28510A3665}" srcOrd="0" destOrd="0" parTransId="{F6C98F2A-906B-48BC-82E9-7C0058B5883C}" sibTransId="{A04300E4-F4EC-4A65-B78B-5E78015A4169}"/>
    <dgm:cxn modelId="{6E4CD17F-7DA5-4A27-A82E-03D0E914A532}" type="presOf" srcId="{1CB75755-AF3D-4B69-BFF2-94D8F7EEB66C}" destId="{E27022EF-8A9C-42E9-B517-1872D094BC4C}" srcOrd="0" destOrd="0" presId="urn:microsoft.com/office/officeart/2005/8/layout/radial3"/>
    <dgm:cxn modelId="{BE3C2981-C356-4DD9-ACA5-B9280DDDAD62}" srcId="{CF4E658F-38AA-4EFA-ADDE-0F28510A3665}" destId="{677B0BF6-2F78-402C-8FA5-5818AEA167CD}" srcOrd="2" destOrd="0" parTransId="{EB4ACC87-89CA-4FAE-86A7-FD5B583C5DC5}" sibTransId="{567F45ED-50B6-46EA-8B8D-BE10786771F2}"/>
    <dgm:cxn modelId="{5A7C03AD-0050-4A17-8E1B-5009C307BB6A}" type="presOf" srcId="{CF4E658F-38AA-4EFA-ADDE-0F28510A3665}" destId="{A792EE03-C7AB-409F-8A14-B671971CEDF6}" srcOrd="0" destOrd="0" presId="urn:microsoft.com/office/officeart/2005/8/layout/radial3"/>
    <dgm:cxn modelId="{BC806AB0-544C-4AA7-8AF3-328228D4061A}" type="presOf" srcId="{806C4227-EFFC-4015-B467-985090110390}" destId="{E446A4A6-6DF1-4E11-9237-FCC47DF7B63B}" srcOrd="0" destOrd="0" presId="urn:microsoft.com/office/officeart/2005/8/layout/radial3"/>
    <dgm:cxn modelId="{50200AC7-D475-41DC-87A9-72C280E48F23}" type="presOf" srcId="{6D3986B8-0C73-4460-9B65-4481EC7EB849}" destId="{A480A8A4-0BEC-476F-B12D-EA8F15D6879E}" srcOrd="0" destOrd="0" presId="urn:microsoft.com/office/officeart/2005/8/layout/radial3"/>
    <dgm:cxn modelId="{85FD78EC-DA26-4732-9FE5-87C53A5D19C7}" srcId="{CF4E658F-38AA-4EFA-ADDE-0F28510A3665}" destId="{1CB75755-AF3D-4B69-BFF2-94D8F7EEB66C}" srcOrd="0" destOrd="0" parTransId="{A79C988F-D428-4D7B-882F-296BB33B1FE8}" sibTransId="{44D9F532-6A7F-4591-B683-E3DE05F43DAC}"/>
    <dgm:cxn modelId="{1D539C71-89F0-4C4E-BEEF-0F75E15D369D}" type="presParOf" srcId="{A480A8A4-0BEC-476F-B12D-EA8F15D6879E}" destId="{D375CD8A-2549-4817-BEC5-60AC1FA796BF}" srcOrd="0" destOrd="0" presId="urn:microsoft.com/office/officeart/2005/8/layout/radial3"/>
    <dgm:cxn modelId="{29151232-DBBF-41DD-BF2B-163EAB51E47C}" type="presParOf" srcId="{D375CD8A-2549-4817-BEC5-60AC1FA796BF}" destId="{A792EE03-C7AB-409F-8A14-B671971CEDF6}" srcOrd="0" destOrd="0" presId="urn:microsoft.com/office/officeart/2005/8/layout/radial3"/>
    <dgm:cxn modelId="{945E2E36-D3EE-47D4-81E9-C5587ACA0DCE}" type="presParOf" srcId="{D375CD8A-2549-4817-BEC5-60AC1FA796BF}" destId="{E27022EF-8A9C-42E9-B517-1872D094BC4C}" srcOrd="1" destOrd="0" presId="urn:microsoft.com/office/officeart/2005/8/layout/radial3"/>
    <dgm:cxn modelId="{966E60A0-FA6E-4865-910E-15AD193F3F2E}" type="presParOf" srcId="{D375CD8A-2549-4817-BEC5-60AC1FA796BF}" destId="{E446A4A6-6DF1-4E11-9237-FCC47DF7B63B}" srcOrd="2" destOrd="0" presId="urn:microsoft.com/office/officeart/2005/8/layout/radial3"/>
    <dgm:cxn modelId="{9266BA79-5C97-4512-9A24-B26379E67317}" type="presParOf" srcId="{D375CD8A-2549-4817-BEC5-60AC1FA796BF}" destId="{1A97B8F4-8A5B-481E-AFFF-F6AEB3DE8DD6}" srcOrd="3" destOrd="0" presId="urn:microsoft.com/office/officeart/2005/8/layout/radial3"/>
    <dgm:cxn modelId="{367BFAC1-B6EB-42DC-938B-EE2663D9A24D}" type="presParOf" srcId="{D375CD8A-2549-4817-BEC5-60AC1FA796BF}" destId="{1675C53B-BFD3-4B42-AD34-1B1E06B8E6CF}" srcOrd="4"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95D326-D964-49A2-B715-D26EAF9EFCFE}" type="doc">
      <dgm:prSet loTypeId="urn:microsoft.com/office/officeart/2005/8/layout/venn1" loCatId="relationship" qsTypeId="urn:microsoft.com/office/officeart/2005/8/quickstyle/simple1" qsCatId="simple" csTypeId="urn:microsoft.com/office/officeart/2005/8/colors/accent1_2" csCatId="accent1" phldr="1"/>
      <dgm:spPr/>
    </dgm:pt>
    <dgm:pt modelId="{70D45336-1973-47C1-855A-6C5C3D0D6F2D}">
      <dgm:prSet phldrT="[Texte]"/>
      <dgm:spPr>
        <a:solidFill>
          <a:srgbClr val="5555C1">
            <a:alpha val="67059"/>
          </a:srgbClr>
        </a:solidFill>
        <a:ln>
          <a:solidFill>
            <a:schemeClr val="bg1"/>
          </a:solidFill>
        </a:ln>
      </dgm:spPr>
      <dgm:t>
        <a:bodyPr/>
        <a:lstStyle/>
        <a:p>
          <a:endParaRPr lang="fr-FR" dirty="0"/>
        </a:p>
      </dgm:t>
    </dgm:pt>
    <dgm:pt modelId="{E933FE23-4C35-4FF1-BAA1-10C0A177E023}" type="parTrans" cxnId="{7D898F9B-2C68-4CDE-B413-6CC9D3F362D5}">
      <dgm:prSet/>
      <dgm:spPr/>
      <dgm:t>
        <a:bodyPr/>
        <a:lstStyle/>
        <a:p>
          <a:endParaRPr lang="fr-FR"/>
        </a:p>
      </dgm:t>
    </dgm:pt>
    <dgm:pt modelId="{B5F0020E-3E4A-4D7C-AC20-827E07BBE065}" type="sibTrans" cxnId="{7D898F9B-2C68-4CDE-B413-6CC9D3F362D5}">
      <dgm:prSet/>
      <dgm:spPr/>
      <dgm:t>
        <a:bodyPr/>
        <a:lstStyle/>
        <a:p>
          <a:endParaRPr lang="fr-FR"/>
        </a:p>
      </dgm:t>
    </dgm:pt>
    <dgm:pt modelId="{2D6FE573-9A18-4D4E-ABD2-B94411056F37}">
      <dgm:prSet phldrT="[Texte]"/>
      <dgm:spPr>
        <a:solidFill>
          <a:srgbClr val="D85D75">
            <a:alpha val="67059"/>
          </a:srgbClr>
        </a:solidFill>
      </dgm:spPr>
      <dgm:t>
        <a:bodyPr/>
        <a:lstStyle/>
        <a:p>
          <a:endParaRPr lang="fr-FR" dirty="0"/>
        </a:p>
      </dgm:t>
    </dgm:pt>
    <dgm:pt modelId="{557EC463-57E0-4629-81B5-E309EE4D0314}" type="parTrans" cxnId="{32070FA6-3A01-43F5-8975-7FB364C495F6}">
      <dgm:prSet/>
      <dgm:spPr/>
      <dgm:t>
        <a:bodyPr/>
        <a:lstStyle/>
        <a:p>
          <a:endParaRPr lang="fr-FR"/>
        </a:p>
      </dgm:t>
    </dgm:pt>
    <dgm:pt modelId="{E6293DC8-9426-4AE1-9106-5B98DBE2A203}" type="sibTrans" cxnId="{32070FA6-3A01-43F5-8975-7FB364C495F6}">
      <dgm:prSet/>
      <dgm:spPr/>
      <dgm:t>
        <a:bodyPr/>
        <a:lstStyle/>
        <a:p>
          <a:endParaRPr lang="fr-FR"/>
        </a:p>
      </dgm:t>
    </dgm:pt>
    <dgm:pt modelId="{46509570-F5C7-4C0D-B141-BAD2B2083D00}">
      <dgm:prSet phldrT="[Texte]"/>
      <dgm:spPr>
        <a:solidFill>
          <a:srgbClr val="00C28F">
            <a:alpha val="67059"/>
          </a:srgbClr>
        </a:solidFill>
      </dgm:spPr>
      <dgm:t>
        <a:bodyPr/>
        <a:lstStyle/>
        <a:p>
          <a:endParaRPr lang="fr-FR" dirty="0"/>
        </a:p>
      </dgm:t>
    </dgm:pt>
    <dgm:pt modelId="{AA382538-F7DD-4271-BC13-8CB86AA63B5C}" type="parTrans" cxnId="{878BD242-C66B-4137-8787-79F23FF4290B}">
      <dgm:prSet/>
      <dgm:spPr/>
      <dgm:t>
        <a:bodyPr/>
        <a:lstStyle/>
        <a:p>
          <a:endParaRPr lang="fr-FR"/>
        </a:p>
      </dgm:t>
    </dgm:pt>
    <dgm:pt modelId="{60A656D9-11F1-48F9-83B3-EDE06628DDAE}" type="sibTrans" cxnId="{878BD242-C66B-4137-8787-79F23FF4290B}">
      <dgm:prSet/>
      <dgm:spPr/>
      <dgm:t>
        <a:bodyPr/>
        <a:lstStyle/>
        <a:p>
          <a:endParaRPr lang="fr-FR"/>
        </a:p>
      </dgm:t>
    </dgm:pt>
    <dgm:pt modelId="{F1312AF2-1ADA-4757-8DBC-77CB12F664CD}" type="pres">
      <dgm:prSet presAssocID="{3295D326-D964-49A2-B715-D26EAF9EFCFE}" presName="compositeShape" presStyleCnt="0">
        <dgm:presLayoutVars>
          <dgm:chMax val="7"/>
          <dgm:dir/>
          <dgm:resizeHandles val="exact"/>
        </dgm:presLayoutVars>
      </dgm:prSet>
      <dgm:spPr/>
    </dgm:pt>
    <dgm:pt modelId="{228DA905-6637-4F7B-B2D5-7CF530869BE5}" type="pres">
      <dgm:prSet presAssocID="{70D45336-1973-47C1-855A-6C5C3D0D6F2D}" presName="circ1" presStyleLbl="vennNode1" presStyleIdx="0" presStyleCnt="3" custLinFactNeighborX="4145" custLinFactNeighborY="8739"/>
      <dgm:spPr/>
    </dgm:pt>
    <dgm:pt modelId="{1353617E-83BF-4AFA-A9C0-58D11F0056E0}" type="pres">
      <dgm:prSet presAssocID="{70D45336-1973-47C1-855A-6C5C3D0D6F2D}" presName="circ1Tx" presStyleLbl="revTx" presStyleIdx="0" presStyleCnt="0">
        <dgm:presLayoutVars>
          <dgm:chMax val="0"/>
          <dgm:chPref val="0"/>
          <dgm:bulletEnabled val="1"/>
        </dgm:presLayoutVars>
      </dgm:prSet>
      <dgm:spPr/>
    </dgm:pt>
    <dgm:pt modelId="{D3B375BD-C791-4457-A4F3-D54E9714C868}" type="pres">
      <dgm:prSet presAssocID="{2D6FE573-9A18-4D4E-ABD2-B94411056F37}" presName="circ2" presStyleLbl="vennNode1" presStyleIdx="1" presStyleCnt="3" custLinFactNeighborX="-8896" custLinFactNeighborY="-10100"/>
      <dgm:spPr/>
    </dgm:pt>
    <dgm:pt modelId="{47A3BDC8-242A-4376-A590-91535DB7EA3D}" type="pres">
      <dgm:prSet presAssocID="{2D6FE573-9A18-4D4E-ABD2-B94411056F37}" presName="circ2Tx" presStyleLbl="revTx" presStyleIdx="0" presStyleCnt="0">
        <dgm:presLayoutVars>
          <dgm:chMax val="0"/>
          <dgm:chPref val="0"/>
          <dgm:bulletEnabled val="1"/>
        </dgm:presLayoutVars>
      </dgm:prSet>
      <dgm:spPr/>
    </dgm:pt>
    <dgm:pt modelId="{48D11113-8C01-4230-9983-F0554F13E00B}" type="pres">
      <dgm:prSet presAssocID="{46509570-F5C7-4C0D-B141-BAD2B2083D00}" presName="circ3" presStyleLbl="vennNode1" presStyleIdx="2" presStyleCnt="3" custLinFactNeighborX="17529" custLinFactNeighborY="-12354"/>
      <dgm:spPr/>
    </dgm:pt>
    <dgm:pt modelId="{C80242AF-EEA2-4180-87A2-2611514E856D}" type="pres">
      <dgm:prSet presAssocID="{46509570-F5C7-4C0D-B141-BAD2B2083D00}" presName="circ3Tx" presStyleLbl="revTx" presStyleIdx="0" presStyleCnt="0">
        <dgm:presLayoutVars>
          <dgm:chMax val="0"/>
          <dgm:chPref val="0"/>
          <dgm:bulletEnabled val="1"/>
        </dgm:presLayoutVars>
      </dgm:prSet>
      <dgm:spPr/>
    </dgm:pt>
  </dgm:ptLst>
  <dgm:cxnLst>
    <dgm:cxn modelId="{878BD242-C66B-4137-8787-79F23FF4290B}" srcId="{3295D326-D964-49A2-B715-D26EAF9EFCFE}" destId="{46509570-F5C7-4C0D-B141-BAD2B2083D00}" srcOrd="2" destOrd="0" parTransId="{AA382538-F7DD-4271-BC13-8CB86AA63B5C}" sibTransId="{60A656D9-11F1-48F9-83B3-EDE06628DDAE}"/>
    <dgm:cxn modelId="{0FDB5845-09BB-42B2-8B38-F782AAF7FFC5}" type="presOf" srcId="{70D45336-1973-47C1-855A-6C5C3D0D6F2D}" destId="{1353617E-83BF-4AFA-A9C0-58D11F0056E0}" srcOrd="1" destOrd="0" presId="urn:microsoft.com/office/officeart/2005/8/layout/venn1"/>
    <dgm:cxn modelId="{8605FD49-CEED-4344-A64E-4C84DE2F2E0B}" type="presOf" srcId="{3295D326-D964-49A2-B715-D26EAF9EFCFE}" destId="{F1312AF2-1ADA-4757-8DBC-77CB12F664CD}" srcOrd="0" destOrd="0" presId="urn:microsoft.com/office/officeart/2005/8/layout/venn1"/>
    <dgm:cxn modelId="{90362A9A-6757-4AE5-B812-EC3B0421A3A3}" type="presOf" srcId="{46509570-F5C7-4C0D-B141-BAD2B2083D00}" destId="{C80242AF-EEA2-4180-87A2-2611514E856D}" srcOrd="1" destOrd="0" presId="urn:microsoft.com/office/officeart/2005/8/layout/venn1"/>
    <dgm:cxn modelId="{7D898F9B-2C68-4CDE-B413-6CC9D3F362D5}" srcId="{3295D326-D964-49A2-B715-D26EAF9EFCFE}" destId="{70D45336-1973-47C1-855A-6C5C3D0D6F2D}" srcOrd="0" destOrd="0" parTransId="{E933FE23-4C35-4FF1-BAA1-10C0A177E023}" sibTransId="{B5F0020E-3E4A-4D7C-AC20-827E07BBE065}"/>
    <dgm:cxn modelId="{32070FA6-3A01-43F5-8975-7FB364C495F6}" srcId="{3295D326-D964-49A2-B715-D26EAF9EFCFE}" destId="{2D6FE573-9A18-4D4E-ABD2-B94411056F37}" srcOrd="1" destOrd="0" parTransId="{557EC463-57E0-4629-81B5-E309EE4D0314}" sibTransId="{E6293DC8-9426-4AE1-9106-5B98DBE2A203}"/>
    <dgm:cxn modelId="{BD2CF0AD-C20B-49FB-9BE6-C17204262DC7}" type="presOf" srcId="{46509570-F5C7-4C0D-B141-BAD2B2083D00}" destId="{48D11113-8C01-4230-9983-F0554F13E00B}" srcOrd="0" destOrd="0" presId="urn:microsoft.com/office/officeart/2005/8/layout/venn1"/>
    <dgm:cxn modelId="{4EA5CCB3-4DD4-4069-AF55-43EA79DDA75E}" type="presOf" srcId="{2D6FE573-9A18-4D4E-ABD2-B94411056F37}" destId="{D3B375BD-C791-4457-A4F3-D54E9714C868}" srcOrd="0" destOrd="0" presId="urn:microsoft.com/office/officeart/2005/8/layout/venn1"/>
    <dgm:cxn modelId="{3B1A1AD3-59A6-4629-B4EA-EE07437EE735}" type="presOf" srcId="{2D6FE573-9A18-4D4E-ABD2-B94411056F37}" destId="{47A3BDC8-242A-4376-A590-91535DB7EA3D}" srcOrd="1" destOrd="0" presId="urn:microsoft.com/office/officeart/2005/8/layout/venn1"/>
    <dgm:cxn modelId="{5FC7B3DD-0E57-47E9-A737-35852D47C335}" type="presOf" srcId="{70D45336-1973-47C1-855A-6C5C3D0D6F2D}" destId="{228DA905-6637-4F7B-B2D5-7CF530869BE5}" srcOrd="0" destOrd="0" presId="urn:microsoft.com/office/officeart/2005/8/layout/venn1"/>
    <dgm:cxn modelId="{8BFC5CE9-3C29-448C-90E5-F68400A6322B}" type="presParOf" srcId="{F1312AF2-1ADA-4757-8DBC-77CB12F664CD}" destId="{228DA905-6637-4F7B-B2D5-7CF530869BE5}" srcOrd="0" destOrd="0" presId="urn:microsoft.com/office/officeart/2005/8/layout/venn1"/>
    <dgm:cxn modelId="{9AF1D495-D3FC-4204-865F-6EFD52B04389}" type="presParOf" srcId="{F1312AF2-1ADA-4757-8DBC-77CB12F664CD}" destId="{1353617E-83BF-4AFA-A9C0-58D11F0056E0}" srcOrd="1" destOrd="0" presId="urn:microsoft.com/office/officeart/2005/8/layout/venn1"/>
    <dgm:cxn modelId="{FB0AE835-504D-431C-B6DC-A26D864102A6}" type="presParOf" srcId="{F1312AF2-1ADA-4757-8DBC-77CB12F664CD}" destId="{D3B375BD-C791-4457-A4F3-D54E9714C868}" srcOrd="2" destOrd="0" presId="urn:microsoft.com/office/officeart/2005/8/layout/venn1"/>
    <dgm:cxn modelId="{0876FBD7-B1DE-41CF-A082-4898C54F0399}" type="presParOf" srcId="{F1312AF2-1ADA-4757-8DBC-77CB12F664CD}" destId="{47A3BDC8-242A-4376-A590-91535DB7EA3D}" srcOrd="3" destOrd="0" presId="urn:microsoft.com/office/officeart/2005/8/layout/venn1"/>
    <dgm:cxn modelId="{A3C62D38-FD2F-4591-B9BF-08A83725FC09}" type="presParOf" srcId="{F1312AF2-1ADA-4757-8DBC-77CB12F664CD}" destId="{48D11113-8C01-4230-9983-F0554F13E00B}" srcOrd="4" destOrd="0" presId="urn:microsoft.com/office/officeart/2005/8/layout/venn1"/>
    <dgm:cxn modelId="{AD579240-8307-49C1-B2F9-93D85D2974C0}" type="presParOf" srcId="{F1312AF2-1ADA-4757-8DBC-77CB12F664CD}" destId="{C80242AF-EEA2-4180-87A2-2611514E856D}"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76EC76-4C63-42C8-AAE7-FFB3874EC328}">
      <dsp:nvSpPr>
        <dsp:cNvPr id="0" name=""/>
        <dsp:cNvSpPr/>
      </dsp:nvSpPr>
      <dsp:spPr>
        <a:xfrm>
          <a:off x="358069" y="247540"/>
          <a:ext cx="749005" cy="749005"/>
        </a:xfrm>
        <a:prstGeom prst="pieWedge">
          <a:avLst/>
        </a:prstGeom>
        <a:solidFill>
          <a:schemeClr val="bg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49784" rIns="49784" bIns="49784" numCol="1" spcCol="1270" anchor="ctr" anchorCtr="0">
          <a:noAutofit/>
        </a:bodyPr>
        <a:lstStyle/>
        <a:p>
          <a:pPr marL="0" lvl="0" indent="0" algn="ctr" defTabSz="311150">
            <a:lnSpc>
              <a:spcPct val="90000"/>
            </a:lnSpc>
            <a:spcBef>
              <a:spcPct val="0"/>
            </a:spcBef>
            <a:spcAft>
              <a:spcPct val="35000"/>
            </a:spcAft>
            <a:buNone/>
          </a:pPr>
          <a:r>
            <a:rPr lang="fr-FR" sz="700" kern="1200" dirty="0"/>
            <a:t>Planifier</a:t>
          </a:r>
        </a:p>
      </dsp:txBody>
      <dsp:txXfrm>
        <a:off x="577447" y="466918"/>
        <a:ext cx="529627" cy="529627"/>
      </dsp:txXfrm>
    </dsp:sp>
    <dsp:sp modelId="{80B530AA-C835-4592-95B8-04116510EC28}">
      <dsp:nvSpPr>
        <dsp:cNvPr id="0" name=""/>
        <dsp:cNvSpPr/>
      </dsp:nvSpPr>
      <dsp:spPr>
        <a:xfrm rot="5400000">
          <a:off x="1141671" y="247540"/>
          <a:ext cx="749005" cy="749005"/>
        </a:xfrm>
        <a:prstGeom prst="pieWedge">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49784" rIns="49784" bIns="49784" numCol="1" spcCol="1270" anchor="ctr" anchorCtr="0">
          <a:noAutofit/>
        </a:bodyPr>
        <a:lstStyle/>
        <a:p>
          <a:pPr marL="0" lvl="0" indent="0" algn="ctr" defTabSz="311150">
            <a:lnSpc>
              <a:spcPct val="90000"/>
            </a:lnSpc>
            <a:spcBef>
              <a:spcPct val="0"/>
            </a:spcBef>
            <a:spcAft>
              <a:spcPct val="35000"/>
            </a:spcAft>
            <a:buNone/>
          </a:pPr>
          <a:r>
            <a:rPr lang="fr-FR" sz="700" kern="1200" dirty="0"/>
            <a:t>Déployer</a:t>
          </a:r>
        </a:p>
      </dsp:txBody>
      <dsp:txXfrm rot="-5400000">
        <a:off x="1141671" y="466918"/>
        <a:ext cx="529627" cy="529627"/>
      </dsp:txXfrm>
    </dsp:sp>
    <dsp:sp modelId="{5BB39E2B-531D-4681-9405-A832B7E7BA3E}">
      <dsp:nvSpPr>
        <dsp:cNvPr id="0" name=""/>
        <dsp:cNvSpPr/>
      </dsp:nvSpPr>
      <dsp:spPr>
        <a:xfrm rot="10800000">
          <a:off x="1141671" y="1031142"/>
          <a:ext cx="749005" cy="749005"/>
        </a:xfrm>
        <a:prstGeom prst="pieWedge">
          <a:avLst/>
        </a:prstGeom>
        <a:solidFill>
          <a:schemeClr val="accent1">
            <a:lumMod val="75000"/>
            <a:lumOff val="2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49784" rIns="49784" bIns="49784" numCol="1" spcCol="1270" anchor="ctr" anchorCtr="0">
          <a:noAutofit/>
        </a:bodyPr>
        <a:lstStyle/>
        <a:p>
          <a:pPr marL="0" lvl="0" indent="0" algn="ctr" defTabSz="311150">
            <a:lnSpc>
              <a:spcPct val="90000"/>
            </a:lnSpc>
            <a:spcBef>
              <a:spcPct val="0"/>
            </a:spcBef>
            <a:spcAft>
              <a:spcPct val="35000"/>
            </a:spcAft>
            <a:buNone/>
          </a:pPr>
          <a:r>
            <a:rPr lang="fr-FR" sz="700" kern="1200" dirty="0"/>
            <a:t>Contrôler</a:t>
          </a:r>
        </a:p>
      </dsp:txBody>
      <dsp:txXfrm rot="10800000">
        <a:off x="1141671" y="1031142"/>
        <a:ext cx="529627" cy="529627"/>
      </dsp:txXfrm>
    </dsp:sp>
    <dsp:sp modelId="{9F66FAD3-A2EF-4AF2-88BC-90686C089292}">
      <dsp:nvSpPr>
        <dsp:cNvPr id="0" name=""/>
        <dsp:cNvSpPr/>
      </dsp:nvSpPr>
      <dsp:spPr>
        <a:xfrm rot="16200000">
          <a:off x="358069" y="1031142"/>
          <a:ext cx="749005" cy="749005"/>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49784" rIns="49784" bIns="49784" numCol="1" spcCol="1270" anchor="ctr" anchorCtr="0">
          <a:noAutofit/>
        </a:bodyPr>
        <a:lstStyle/>
        <a:p>
          <a:pPr marL="0" lvl="0" indent="0" algn="ctr" defTabSz="311150">
            <a:lnSpc>
              <a:spcPct val="90000"/>
            </a:lnSpc>
            <a:spcBef>
              <a:spcPct val="0"/>
            </a:spcBef>
            <a:spcAft>
              <a:spcPct val="35000"/>
            </a:spcAft>
            <a:buNone/>
          </a:pPr>
          <a:r>
            <a:rPr lang="fr-FR" sz="700" kern="1200" dirty="0"/>
            <a:t>Ancrer</a:t>
          </a:r>
        </a:p>
      </dsp:txBody>
      <dsp:txXfrm rot="5400000">
        <a:off x="577447" y="1031142"/>
        <a:ext cx="529627" cy="529627"/>
      </dsp:txXfrm>
    </dsp:sp>
    <dsp:sp modelId="{C7DCE106-47BC-43C1-9479-EC09F076B2EB}">
      <dsp:nvSpPr>
        <dsp:cNvPr id="0" name=""/>
        <dsp:cNvSpPr/>
      </dsp:nvSpPr>
      <dsp:spPr>
        <a:xfrm>
          <a:off x="995070" y="858162"/>
          <a:ext cx="258605" cy="224874"/>
        </a:xfrm>
        <a:prstGeom prst="circularArrow">
          <a:avLst/>
        </a:prstGeom>
        <a:noFill/>
        <a:ln w="12700" cap="flat" cmpd="sng" algn="ctr">
          <a:solidFill>
            <a:schemeClr val="bg1"/>
          </a:solidFill>
          <a:prstDash val="solid"/>
        </a:ln>
        <a:effectLst/>
      </dsp:spPr>
      <dsp:style>
        <a:lnRef idx="2">
          <a:scrgbClr r="0" g="0" b="0"/>
        </a:lnRef>
        <a:fillRef idx="1">
          <a:scrgbClr r="0" g="0" b="0"/>
        </a:fillRef>
        <a:effectRef idx="0">
          <a:scrgbClr r="0" g="0" b="0"/>
        </a:effectRef>
        <a:fontRef idx="minor"/>
      </dsp:style>
    </dsp:sp>
    <dsp:sp modelId="{B655686F-34FA-4B19-A1DE-95E985B0835A}">
      <dsp:nvSpPr>
        <dsp:cNvPr id="0" name=""/>
        <dsp:cNvSpPr/>
      </dsp:nvSpPr>
      <dsp:spPr>
        <a:xfrm rot="10800000">
          <a:off x="995070" y="944652"/>
          <a:ext cx="258605" cy="224874"/>
        </a:xfrm>
        <a:prstGeom prst="circularArrow">
          <a:avLst/>
        </a:prstGeom>
        <a:noFill/>
        <a:ln w="12700" cap="flat" cmpd="sng" algn="ctr">
          <a:solidFill>
            <a:schemeClr val="bg1"/>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92EE03-C7AB-409F-8A14-B671971CEDF6}">
      <dsp:nvSpPr>
        <dsp:cNvPr id="0" name=""/>
        <dsp:cNvSpPr/>
      </dsp:nvSpPr>
      <dsp:spPr>
        <a:xfrm>
          <a:off x="1513556" y="625277"/>
          <a:ext cx="1557708" cy="1557708"/>
        </a:xfrm>
        <a:prstGeom prst="ellipse">
          <a:avLst/>
        </a:prstGeom>
        <a:solidFill>
          <a:schemeClr val="bg2">
            <a:lumMod val="60000"/>
            <a:lumOff val="40000"/>
            <a:alpha val="5000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fr-FR" sz="3200" b="1" kern="1200" dirty="0">
              <a:solidFill>
                <a:schemeClr val="bg1"/>
              </a:solidFill>
            </a:rPr>
            <a:t>SP+</a:t>
          </a:r>
        </a:p>
      </dsp:txBody>
      <dsp:txXfrm>
        <a:off x="1741677" y="853398"/>
        <a:ext cx="1101466" cy="1101466"/>
      </dsp:txXfrm>
    </dsp:sp>
    <dsp:sp modelId="{E27022EF-8A9C-42E9-B517-1872D094BC4C}">
      <dsp:nvSpPr>
        <dsp:cNvPr id="0" name=""/>
        <dsp:cNvSpPr/>
      </dsp:nvSpPr>
      <dsp:spPr>
        <a:xfrm>
          <a:off x="2472326" y="1526532"/>
          <a:ext cx="869917" cy="869917"/>
        </a:xfrm>
        <a:prstGeom prst="ellipse">
          <a:avLst/>
        </a:prstGeom>
        <a:solidFill>
          <a:schemeClr val="accent5">
            <a:alpha val="5750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fr-FR" sz="3300" kern="1200" dirty="0"/>
        </a:p>
      </dsp:txBody>
      <dsp:txXfrm>
        <a:off x="2599722" y="1653928"/>
        <a:ext cx="615125" cy="615125"/>
      </dsp:txXfrm>
    </dsp:sp>
    <dsp:sp modelId="{E446A4A6-6DF1-4E11-9237-FCC47DF7B63B}">
      <dsp:nvSpPr>
        <dsp:cNvPr id="0" name=""/>
        <dsp:cNvSpPr/>
      </dsp:nvSpPr>
      <dsp:spPr>
        <a:xfrm>
          <a:off x="2746531" y="435766"/>
          <a:ext cx="869917" cy="869917"/>
        </a:xfrm>
        <a:prstGeom prst="ellipse">
          <a:avLst/>
        </a:prstGeom>
        <a:solidFill>
          <a:schemeClr val="accent5">
            <a:lumMod val="60000"/>
            <a:lumOff val="40000"/>
            <a:alpha val="6500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fr-FR" sz="3300" kern="1200" dirty="0"/>
        </a:p>
      </dsp:txBody>
      <dsp:txXfrm>
        <a:off x="2873927" y="563162"/>
        <a:ext cx="615125" cy="615125"/>
      </dsp:txXfrm>
    </dsp:sp>
    <dsp:sp modelId="{1A97B8F4-8A5B-481E-AFFF-F6AEB3DE8DD6}">
      <dsp:nvSpPr>
        <dsp:cNvPr id="0" name=""/>
        <dsp:cNvSpPr/>
      </dsp:nvSpPr>
      <dsp:spPr>
        <a:xfrm>
          <a:off x="275079" y="1635091"/>
          <a:ext cx="869917" cy="869917"/>
        </a:xfrm>
        <a:prstGeom prst="ellipse">
          <a:avLst/>
        </a:prstGeom>
        <a:solidFill>
          <a:schemeClr val="accent5">
            <a:lumMod val="40000"/>
            <a:lumOff val="60000"/>
            <a:alpha val="7250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fr-FR" sz="3300" kern="1200" dirty="0"/>
        </a:p>
      </dsp:txBody>
      <dsp:txXfrm>
        <a:off x="402475" y="1762487"/>
        <a:ext cx="615125" cy="615125"/>
      </dsp:txXfrm>
    </dsp:sp>
    <dsp:sp modelId="{1675C53B-BFD3-4B42-AD34-1B1E06B8E6CF}">
      <dsp:nvSpPr>
        <dsp:cNvPr id="0" name=""/>
        <dsp:cNvSpPr/>
      </dsp:nvSpPr>
      <dsp:spPr>
        <a:xfrm>
          <a:off x="882230" y="916947"/>
          <a:ext cx="869917" cy="869917"/>
        </a:xfrm>
        <a:prstGeom prst="ellipse">
          <a:avLst/>
        </a:prstGeom>
        <a:solidFill>
          <a:schemeClr val="bg2">
            <a:lumMod val="75000"/>
            <a:alpha val="8000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fr-FR" sz="3300" kern="1200" dirty="0"/>
        </a:p>
      </dsp:txBody>
      <dsp:txXfrm>
        <a:off x="1009626" y="1044343"/>
        <a:ext cx="615125" cy="6151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8DA905-6637-4F7B-B2D5-7CF530869BE5}">
      <dsp:nvSpPr>
        <dsp:cNvPr id="0" name=""/>
        <dsp:cNvSpPr/>
      </dsp:nvSpPr>
      <dsp:spPr>
        <a:xfrm>
          <a:off x="2175711" y="251945"/>
          <a:ext cx="2328014" cy="2328014"/>
        </a:xfrm>
        <a:prstGeom prst="ellipse">
          <a:avLst/>
        </a:prstGeom>
        <a:solidFill>
          <a:srgbClr val="5555C1">
            <a:alpha val="67059"/>
          </a:srgb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889250">
            <a:lnSpc>
              <a:spcPct val="90000"/>
            </a:lnSpc>
            <a:spcBef>
              <a:spcPct val="0"/>
            </a:spcBef>
            <a:spcAft>
              <a:spcPct val="35000"/>
            </a:spcAft>
            <a:buNone/>
          </a:pPr>
          <a:endParaRPr lang="fr-FR" sz="6500" kern="1200" dirty="0"/>
        </a:p>
      </dsp:txBody>
      <dsp:txXfrm>
        <a:off x="2486113" y="659347"/>
        <a:ext cx="1707210" cy="1047606"/>
      </dsp:txXfrm>
    </dsp:sp>
    <dsp:sp modelId="{D3B375BD-C791-4457-A4F3-D54E9714C868}">
      <dsp:nvSpPr>
        <dsp:cNvPr id="0" name=""/>
        <dsp:cNvSpPr/>
      </dsp:nvSpPr>
      <dsp:spPr>
        <a:xfrm>
          <a:off x="2712140" y="1268379"/>
          <a:ext cx="2328014" cy="2328014"/>
        </a:xfrm>
        <a:prstGeom prst="ellipse">
          <a:avLst/>
        </a:prstGeom>
        <a:solidFill>
          <a:srgbClr val="D85D75">
            <a:alpha val="67059"/>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889250">
            <a:lnSpc>
              <a:spcPct val="90000"/>
            </a:lnSpc>
            <a:spcBef>
              <a:spcPct val="0"/>
            </a:spcBef>
            <a:spcAft>
              <a:spcPct val="35000"/>
            </a:spcAft>
            <a:buNone/>
          </a:pPr>
          <a:endParaRPr lang="fr-FR" sz="6500" kern="1200" dirty="0"/>
        </a:p>
      </dsp:txBody>
      <dsp:txXfrm>
        <a:off x="3424125" y="1869783"/>
        <a:ext cx="1396808" cy="1280407"/>
      </dsp:txXfrm>
    </dsp:sp>
    <dsp:sp modelId="{48D11113-8C01-4230-9983-F0554F13E00B}">
      <dsp:nvSpPr>
        <dsp:cNvPr id="0" name=""/>
        <dsp:cNvSpPr/>
      </dsp:nvSpPr>
      <dsp:spPr>
        <a:xfrm>
          <a:off x="1647268" y="1215906"/>
          <a:ext cx="2328014" cy="2328014"/>
        </a:xfrm>
        <a:prstGeom prst="ellipse">
          <a:avLst/>
        </a:prstGeom>
        <a:solidFill>
          <a:srgbClr val="00C28F">
            <a:alpha val="67059"/>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889250">
            <a:lnSpc>
              <a:spcPct val="90000"/>
            </a:lnSpc>
            <a:spcBef>
              <a:spcPct val="0"/>
            </a:spcBef>
            <a:spcAft>
              <a:spcPct val="35000"/>
            </a:spcAft>
            <a:buNone/>
          </a:pPr>
          <a:endParaRPr lang="fr-FR" sz="6500" kern="1200" dirty="0"/>
        </a:p>
      </dsp:txBody>
      <dsp:txXfrm>
        <a:off x="1866489" y="1817310"/>
        <a:ext cx="1396808" cy="1280407"/>
      </dsp:txXfrm>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3"/>
            <a:ext cx="2945659" cy="498056"/>
          </a:xfrm>
          <a:prstGeom prst="rect">
            <a:avLst/>
          </a:prstGeom>
        </p:spPr>
        <p:txBody>
          <a:bodyPr vert="horz" lIns="92492" tIns="46246" rIns="92492" bIns="46246" rtlCol="0"/>
          <a:lstStyle>
            <a:lvl1pPr algn="l">
              <a:defRPr sz="1200"/>
            </a:lvl1pPr>
          </a:lstStyle>
          <a:p>
            <a:endParaRPr lang="en-US" sz="800"/>
          </a:p>
        </p:txBody>
      </p:sp>
      <p:sp>
        <p:nvSpPr>
          <p:cNvPr id="3" name="Date Placeholder 2"/>
          <p:cNvSpPr>
            <a:spLocks noGrp="1"/>
          </p:cNvSpPr>
          <p:nvPr>
            <p:ph type="dt" sz="quarter" idx="1"/>
          </p:nvPr>
        </p:nvSpPr>
        <p:spPr>
          <a:xfrm>
            <a:off x="3850446" y="3"/>
            <a:ext cx="2945659" cy="498056"/>
          </a:xfrm>
          <a:prstGeom prst="rect">
            <a:avLst/>
          </a:prstGeom>
        </p:spPr>
        <p:txBody>
          <a:bodyPr vert="horz" lIns="92492" tIns="46246" rIns="92492" bIns="46246" rtlCol="0"/>
          <a:lstStyle>
            <a:lvl1pPr algn="r">
              <a:defRPr sz="1200"/>
            </a:lvl1pPr>
          </a:lstStyle>
          <a:p>
            <a:fld id="{57691E93-EF64-46CC-85E2-BBB5BEDB9501}" type="datetimeFigureOut">
              <a:rPr lang="en-US" sz="800"/>
              <a:t>7/7/2025</a:t>
            </a:fld>
            <a:endParaRPr lang="en-US" sz="800"/>
          </a:p>
        </p:txBody>
      </p:sp>
      <p:sp>
        <p:nvSpPr>
          <p:cNvPr id="4" name="Footer Placeholder 3"/>
          <p:cNvSpPr>
            <a:spLocks noGrp="1"/>
          </p:cNvSpPr>
          <p:nvPr>
            <p:ph type="ftr" sz="quarter" idx="2"/>
          </p:nvPr>
        </p:nvSpPr>
        <p:spPr>
          <a:xfrm>
            <a:off x="2" y="9428587"/>
            <a:ext cx="2945659" cy="498055"/>
          </a:xfrm>
          <a:prstGeom prst="rect">
            <a:avLst/>
          </a:prstGeom>
        </p:spPr>
        <p:txBody>
          <a:bodyPr vert="horz" lIns="92492" tIns="46246" rIns="92492" bIns="46246" rtlCol="0" anchor="b"/>
          <a:lstStyle>
            <a:lvl1pPr algn="l">
              <a:defRPr sz="1200"/>
            </a:lvl1pPr>
          </a:lstStyle>
          <a:p>
            <a:endParaRPr lang="en-US" sz="800"/>
          </a:p>
        </p:txBody>
      </p:sp>
      <p:sp>
        <p:nvSpPr>
          <p:cNvPr id="5" name="Slide Number Placeholder 4"/>
          <p:cNvSpPr>
            <a:spLocks noGrp="1"/>
          </p:cNvSpPr>
          <p:nvPr>
            <p:ph type="sldNum" sz="quarter" idx="3"/>
          </p:nvPr>
        </p:nvSpPr>
        <p:spPr>
          <a:xfrm>
            <a:off x="3850446" y="9428587"/>
            <a:ext cx="2945659" cy="498055"/>
          </a:xfrm>
          <a:prstGeom prst="rect">
            <a:avLst/>
          </a:prstGeom>
        </p:spPr>
        <p:txBody>
          <a:bodyPr vert="horz" lIns="92492" tIns="46246" rIns="92492" bIns="46246" rtlCol="0" anchor="b"/>
          <a:lstStyle>
            <a:lvl1pPr algn="r">
              <a:defRPr sz="1200"/>
            </a:lvl1pPr>
          </a:lstStyle>
          <a:p>
            <a:fld id="{3DCECA85-2A7A-423F-89EA-6868CB52DF19}" type="slidenum">
              <a:rPr lang="en-US" sz="800"/>
              <a:t>‹N°›</a:t>
            </a:fld>
            <a:endParaRPr lang="en-US" sz="80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1" y="4740502"/>
            <a:ext cx="6796102" cy="51861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492" tIns="46246" rIns="92492" bIns="46246" rtlCol="0" anchor="ctr"/>
          <a:lstStyle/>
          <a:p>
            <a:pPr algn="ctr"/>
            <a:endParaRPr lang="en-US">
              <a:latin typeface="+mn-lt"/>
              <a:ea typeface="+mn-ea"/>
              <a:cs typeface="+mn-cs"/>
              <a:sym typeface="+mn-lt"/>
            </a:endParaRPr>
          </a:p>
        </p:txBody>
      </p:sp>
      <p:sp>
        <p:nvSpPr>
          <p:cNvPr id="2" name="Header Placeholder 1"/>
          <p:cNvSpPr>
            <a:spLocks noGrp="1"/>
          </p:cNvSpPr>
          <p:nvPr>
            <p:ph type="hdr" sz="quarter"/>
          </p:nvPr>
        </p:nvSpPr>
        <p:spPr>
          <a:xfrm>
            <a:off x="80620" y="3"/>
            <a:ext cx="2865041" cy="498056"/>
          </a:xfrm>
          <a:prstGeom prst="rect">
            <a:avLst/>
          </a:prstGeom>
        </p:spPr>
        <p:txBody>
          <a:bodyPr vert="horz" lIns="92492" tIns="46246" rIns="92492" bIns="46246" rtlCol="0"/>
          <a:lstStyle>
            <a:lvl1pPr algn="l">
              <a:defRPr sz="1400">
                <a:latin typeface="+mn-lt"/>
                <a:ea typeface="+mn-ea"/>
                <a:cs typeface="+mn-cs"/>
                <a:sym typeface="+mn-lt"/>
              </a:defRPr>
            </a:lvl1pPr>
          </a:lstStyle>
          <a:p>
            <a:endParaRPr lang="en-US"/>
          </a:p>
        </p:txBody>
      </p:sp>
      <p:sp>
        <p:nvSpPr>
          <p:cNvPr id="4" name="Slide Image Placeholder 3"/>
          <p:cNvSpPr>
            <a:spLocks noGrp="1" noRot="1" noChangeAspect="1"/>
          </p:cNvSpPr>
          <p:nvPr>
            <p:ph type="sldImg" idx="2"/>
          </p:nvPr>
        </p:nvSpPr>
        <p:spPr>
          <a:xfrm>
            <a:off x="-166688" y="617538"/>
            <a:ext cx="7113588" cy="4002087"/>
          </a:xfrm>
          <a:prstGeom prst="rect">
            <a:avLst/>
          </a:prstGeom>
          <a:noFill/>
          <a:ln w="9525">
            <a:solidFill>
              <a:schemeClr val="bg2"/>
            </a:solidFill>
          </a:ln>
        </p:spPr>
        <p:txBody>
          <a:bodyPr vert="horz" lIns="92492" tIns="46246" rIns="92492" bIns="46246" rtlCol="0" anchor="ctr"/>
          <a:lstStyle/>
          <a:p>
            <a:endParaRPr lang="en-US"/>
          </a:p>
        </p:txBody>
      </p:sp>
      <p:sp>
        <p:nvSpPr>
          <p:cNvPr id="6" name="Footer Placeholder 5"/>
          <p:cNvSpPr>
            <a:spLocks noGrp="1"/>
          </p:cNvSpPr>
          <p:nvPr>
            <p:ph type="ftr" sz="quarter" idx="4"/>
          </p:nvPr>
        </p:nvSpPr>
        <p:spPr>
          <a:xfrm>
            <a:off x="80620" y="9397875"/>
            <a:ext cx="2865041" cy="498055"/>
          </a:xfrm>
          <a:prstGeom prst="rect">
            <a:avLst/>
          </a:prstGeom>
        </p:spPr>
        <p:txBody>
          <a:bodyPr vert="horz" lIns="92492" tIns="46246" rIns="92492" bIns="46246" rtlCol="0" anchor="b"/>
          <a:lstStyle>
            <a:lvl1pPr algn="l">
              <a:defRPr sz="1400">
                <a:latin typeface="+mn-lt"/>
                <a:ea typeface="+mn-ea"/>
                <a:cs typeface="+mn-cs"/>
                <a:sym typeface="+mn-lt"/>
              </a:defRPr>
            </a:lvl1pPr>
          </a:lstStyle>
          <a:p>
            <a:endParaRPr lang="en-US"/>
          </a:p>
        </p:txBody>
      </p:sp>
      <p:sp>
        <p:nvSpPr>
          <p:cNvPr id="7" name="Slide Number Placeholder 6"/>
          <p:cNvSpPr>
            <a:spLocks noGrp="1"/>
          </p:cNvSpPr>
          <p:nvPr>
            <p:ph type="sldNum" sz="quarter" idx="5"/>
          </p:nvPr>
        </p:nvSpPr>
        <p:spPr>
          <a:xfrm>
            <a:off x="3850446" y="9397875"/>
            <a:ext cx="2855929" cy="498055"/>
          </a:xfrm>
          <a:prstGeom prst="rect">
            <a:avLst/>
          </a:prstGeom>
        </p:spPr>
        <p:txBody>
          <a:bodyPr vert="horz" lIns="92492" tIns="46246" rIns="92492" bIns="46246" rtlCol="0" anchor="b"/>
          <a:lstStyle>
            <a:lvl1pPr algn="r">
              <a:defRPr sz="1400">
                <a:latin typeface="+mn-lt"/>
                <a:ea typeface="+mn-ea"/>
                <a:cs typeface="+mn-cs"/>
                <a:sym typeface="+mn-lt"/>
              </a:defRPr>
            </a:lvl1pPr>
          </a:lstStyle>
          <a:p>
            <a:r>
              <a:rPr lang="en-US"/>
              <a:t>Notes view: </a:t>
            </a:r>
            <a:fld id="{128CEAFE-FA94-43E5-B0FF-D47E1CCDD1B4}" type="slidenum">
              <a:rPr lang="en-US" smtClean="0"/>
              <a:pPr/>
              <a:t>‹N°›</a:t>
            </a:fld>
            <a:endParaRPr lang="en-US"/>
          </a:p>
        </p:txBody>
      </p:sp>
      <p:sp>
        <p:nvSpPr>
          <p:cNvPr id="5" name="Notes Placeholder 4"/>
          <p:cNvSpPr>
            <a:spLocks noGrp="1"/>
          </p:cNvSpPr>
          <p:nvPr>
            <p:ph type="body" sz="quarter" idx="3"/>
          </p:nvPr>
        </p:nvSpPr>
        <p:spPr>
          <a:xfrm>
            <a:off x="253828" y="5067159"/>
            <a:ext cx="6272792" cy="4050744"/>
          </a:xfrm>
          <a:prstGeom prst="rect">
            <a:avLst/>
          </a:prstGeom>
        </p:spPr>
        <p:txBody>
          <a:bodyPr vert="horz" lIns="92492" tIns="46246" rIns="92492" bIns="4624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idx="1"/>
          </p:nvPr>
        </p:nvSpPr>
        <p:spPr>
          <a:xfrm>
            <a:off x="3850670" y="0"/>
            <a:ext cx="2945453" cy="498209"/>
          </a:xfrm>
          <a:prstGeom prst="rect">
            <a:avLst/>
          </a:prstGeom>
        </p:spPr>
        <p:txBody>
          <a:bodyPr vert="horz" lIns="91440" tIns="45720" rIns="91440" bIns="45720" rtlCol="0"/>
          <a:lstStyle>
            <a:lvl1pPr algn="r">
              <a:defRPr sz="1200">
                <a:latin typeface="+mn-lt"/>
                <a:ea typeface="+mn-ea"/>
                <a:cs typeface="+mn-cs"/>
                <a:sym typeface="+mn-lt"/>
              </a:defRPr>
            </a:lvl1pPr>
          </a:lstStyle>
          <a:p>
            <a:fld id="{F2C7CF5F-7CF3-4DF3-838A-EE34544862CC}" type="datetimeFigureOut">
              <a:rPr lang="en-US" smtClean="0"/>
              <a:pPr/>
              <a:t>7/7/2025</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notesStyle>
    <a:lvl1pPr marL="0" indent="0" algn="l" defTabSz="685800" rtl="0" eaLnBrk="1" latinLnBrk="0" hangingPunct="1">
      <a:spcAft>
        <a:spcPts val="450"/>
      </a:spcAft>
      <a:buFont typeface="Arial" panose="020B0604020202020204" pitchFamily="34" charset="0"/>
      <a:buChar char="​"/>
      <a:defRPr sz="900" kern="1200">
        <a:solidFill>
          <a:schemeClr val="tx1"/>
        </a:solidFill>
        <a:latin typeface="+mn-lt"/>
        <a:ea typeface="+mn-ea"/>
        <a:cs typeface="+mn-cs"/>
        <a:sym typeface="+mn-lt"/>
      </a:defRPr>
    </a:lvl1pPr>
    <a:lvl2pPr marL="85725" indent="-85725" algn="l" defTabSz="685800" rtl="0" eaLnBrk="1" latinLnBrk="0" hangingPunct="1">
      <a:spcAft>
        <a:spcPts val="450"/>
      </a:spcAft>
      <a:buFont typeface="Arial" panose="020B0604020202020204" pitchFamily="34" charset="0"/>
      <a:buChar char="•"/>
      <a:defRPr sz="900" kern="1200">
        <a:solidFill>
          <a:schemeClr val="tx1"/>
        </a:solidFill>
        <a:latin typeface="+mn-lt"/>
        <a:ea typeface="+mn-ea"/>
        <a:cs typeface="+mn-cs"/>
        <a:sym typeface="+mn-lt"/>
      </a:defRPr>
    </a:lvl2pPr>
    <a:lvl3pPr marL="171450" indent="-85725" algn="l" defTabSz="685800" rtl="0" eaLnBrk="1" latinLnBrk="0" hangingPunct="1">
      <a:spcAft>
        <a:spcPts val="450"/>
      </a:spcAft>
      <a:buClr>
        <a:schemeClr val="tx2"/>
      </a:buClr>
      <a:buFont typeface="Arial" panose="020B0604020202020204" pitchFamily="34" charset="0"/>
      <a:buChar char="•"/>
      <a:defRPr sz="900" kern="1200">
        <a:solidFill>
          <a:schemeClr val="tx1"/>
        </a:solidFill>
        <a:latin typeface="+mn-lt"/>
        <a:ea typeface="+mn-ea"/>
        <a:cs typeface="+mn-cs"/>
        <a:sym typeface="+mn-lt"/>
      </a:defRPr>
    </a:lvl3pPr>
    <a:lvl4pPr marL="385763" indent="-85725" algn="l" defTabSz="685800" rtl="0" eaLnBrk="1" latinLnBrk="0" hangingPunct="1">
      <a:spcAft>
        <a:spcPts val="450"/>
      </a:spcAft>
      <a:buFont typeface="Arial" panose="020B0604020202020204" pitchFamily="34" charset="0"/>
      <a:buChar char="•"/>
      <a:defRPr sz="750" kern="1200">
        <a:solidFill>
          <a:schemeClr val="tx1"/>
        </a:solidFill>
        <a:latin typeface="+mn-lt"/>
        <a:ea typeface="+mn-ea"/>
        <a:cs typeface="+mn-cs"/>
        <a:sym typeface="+mn-lt"/>
      </a:defRPr>
    </a:lvl4pPr>
    <a:lvl5pPr marL="514350" indent="-85725" algn="l" defTabSz="685800" rtl="0" eaLnBrk="1" latinLnBrk="0" hangingPunct="1">
      <a:spcAft>
        <a:spcPts val="450"/>
      </a:spcAft>
      <a:buClr>
        <a:schemeClr val="tx2"/>
      </a:buClr>
      <a:buFont typeface="Arial" panose="020B0604020202020204" pitchFamily="34" charset="0"/>
      <a:buChar char="•"/>
      <a:defRPr sz="750" i="1" kern="1200">
        <a:solidFill>
          <a:schemeClr val="tx1"/>
        </a:solidFill>
        <a:latin typeface="+mn-lt"/>
        <a:ea typeface="+mn-ea"/>
        <a:cs typeface="+mn-cs"/>
        <a:sym typeface="+mn-lt"/>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28" userDrawn="1">
          <p15:clr>
            <a:srgbClr val="F26B43"/>
          </p15:clr>
        </p15:guide>
        <p15:guide id="2" pos="2141"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r>
              <a:rPr lang="en-US"/>
              <a:t>Notes view: </a:t>
            </a:r>
            <a:fld id="{128CEAFE-FA94-43E5-B0FF-D47E1CCDD1B4}" type="slidenum">
              <a:rPr lang="en-US" smtClean="0"/>
              <a:pPr/>
              <a:t>0</a:t>
            </a:fld>
            <a:endParaRPr lang="en-US"/>
          </a:p>
        </p:txBody>
      </p:sp>
    </p:spTree>
    <p:extLst>
      <p:ext uri="{BB962C8B-B14F-4D97-AF65-F5344CB8AC3E}">
        <p14:creationId xmlns:p14="http://schemas.microsoft.com/office/powerpoint/2010/main" val="1117529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10</a:t>
            </a:fld>
            <a:endParaRPr lang="en-US" dirty="0"/>
          </a:p>
        </p:txBody>
      </p:sp>
    </p:spTree>
    <p:extLst>
      <p:ext uri="{BB962C8B-B14F-4D97-AF65-F5344CB8AC3E}">
        <p14:creationId xmlns:p14="http://schemas.microsoft.com/office/powerpoint/2010/main" val="3197931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934682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700459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13556111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1409541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None/>
            </a:pPr>
            <a:endParaRPr lang="fr-FR" dirty="0"/>
          </a:p>
        </p:txBody>
      </p:sp>
      <p:sp>
        <p:nvSpPr>
          <p:cNvPr id="4" name="Espace réservé du numéro de diapositive 3"/>
          <p:cNvSpPr>
            <a:spLocks noGrp="1"/>
          </p:cNvSpPr>
          <p:nvPr>
            <p:ph type="sldNum" sz="quarter" idx="5"/>
          </p:nvPr>
        </p:nvSpPr>
        <p:spPr/>
        <p:txBody>
          <a:bodyPr/>
          <a:lstStyle/>
          <a:p>
            <a:r>
              <a:rPr lang="en-US"/>
              <a:t>Notes view: </a:t>
            </a:r>
            <a:fld id="{128CEAFE-FA94-43E5-B0FF-D47E1CCDD1B4}" type="slidenum">
              <a:rPr lang="en-US" smtClean="0"/>
              <a:pPr/>
              <a:t>15</a:t>
            </a:fld>
            <a:endParaRPr lang="en-US"/>
          </a:p>
        </p:txBody>
      </p:sp>
    </p:spTree>
    <p:extLst>
      <p:ext uri="{BB962C8B-B14F-4D97-AF65-F5344CB8AC3E}">
        <p14:creationId xmlns:p14="http://schemas.microsoft.com/office/powerpoint/2010/main" val="21610138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16</a:t>
            </a:fld>
            <a:endParaRPr lang="en-US" dirty="0"/>
          </a:p>
        </p:txBody>
      </p:sp>
    </p:spTree>
    <p:extLst>
      <p:ext uri="{BB962C8B-B14F-4D97-AF65-F5344CB8AC3E}">
        <p14:creationId xmlns:p14="http://schemas.microsoft.com/office/powerpoint/2010/main" val="758741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17</a:t>
            </a:fld>
            <a:endParaRPr lang="en-US" dirty="0"/>
          </a:p>
        </p:txBody>
      </p:sp>
    </p:spTree>
    <p:extLst>
      <p:ext uri="{BB962C8B-B14F-4D97-AF65-F5344CB8AC3E}">
        <p14:creationId xmlns:p14="http://schemas.microsoft.com/office/powerpoint/2010/main" val="34267816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r>
              <a:rPr lang="en-US"/>
              <a:t>Notes view: </a:t>
            </a:r>
            <a:fld id="{128CEAFE-FA94-43E5-B0FF-D47E1CCDD1B4}" type="slidenum">
              <a:rPr lang="en-US" smtClean="0"/>
              <a:pPr/>
              <a:t>18</a:t>
            </a:fld>
            <a:endParaRPr lang="en-US"/>
          </a:p>
        </p:txBody>
      </p:sp>
    </p:spTree>
    <p:extLst>
      <p:ext uri="{BB962C8B-B14F-4D97-AF65-F5344CB8AC3E}">
        <p14:creationId xmlns:p14="http://schemas.microsoft.com/office/powerpoint/2010/main" val="33219665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19</a:t>
            </a:fld>
            <a:endParaRPr lang="en-US" dirty="0"/>
          </a:p>
        </p:txBody>
      </p:sp>
    </p:spTree>
    <p:extLst>
      <p:ext uri="{BB962C8B-B14F-4D97-AF65-F5344CB8AC3E}">
        <p14:creationId xmlns:p14="http://schemas.microsoft.com/office/powerpoint/2010/main" val="2638508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r>
              <a:rPr lang="en-US"/>
              <a:t>Notes view: </a:t>
            </a:r>
            <a:fld id="{128CEAFE-FA94-43E5-B0FF-D47E1CCDD1B4}" type="slidenum">
              <a:rPr lang="en-US" smtClean="0"/>
              <a:pPr/>
              <a:t>2</a:t>
            </a:fld>
            <a:endParaRPr lang="en-US"/>
          </a:p>
        </p:txBody>
      </p:sp>
    </p:spTree>
    <p:extLst>
      <p:ext uri="{BB962C8B-B14F-4D97-AF65-F5344CB8AC3E}">
        <p14:creationId xmlns:p14="http://schemas.microsoft.com/office/powerpoint/2010/main" val="1749563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20</a:t>
            </a:fld>
            <a:endParaRPr lang="en-US" dirty="0"/>
          </a:p>
        </p:txBody>
      </p:sp>
    </p:spTree>
    <p:extLst>
      <p:ext uri="{BB962C8B-B14F-4D97-AF65-F5344CB8AC3E}">
        <p14:creationId xmlns:p14="http://schemas.microsoft.com/office/powerpoint/2010/main" val="19854830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21</a:t>
            </a:fld>
            <a:endParaRPr lang="en-US" dirty="0"/>
          </a:p>
        </p:txBody>
      </p:sp>
    </p:spTree>
    <p:extLst>
      <p:ext uri="{BB962C8B-B14F-4D97-AF65-F5344CB8AC3E}">
        <p14:creationId xmlns:p14="http://schemas.microsoft.com/office/powerpoint/2010/main" val="4992738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22</a:t>
            </a:fld>
            <a:endParaRPr lang="en-US" dirty="0"/>
          </a:p>
        </p:txBody>
      </p:sp>
    </p:spTree>
    <p:extLst>
      <p:ext uri="{BB962C8B-B14F-4D97-AF65-F5344CB8AC3E}">
        <p14:creationId xmlns:p14="http://schemas.microsoft.com/office/powerpoint/2010/main" val="33099577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r>
              <a:rPr lang="en-US"/>
              <a:t>Notes view: </a:t>
            </a:r>
            <a:fld id="{128CEAFE-FA94-43E5-B0FF-D47E1CCDD1B4}" type="slidenum">
              <a:rPr lang="en-US" smtClean="0"/>
              <a:pPr/>
              <a:t>23</a:t>
            </a:fld>
            <a:endParaRPr lang="en-US"/>
          </a:p>
        </p:txBody>
      </p:sp>
    </p:spTree>
    <p:extLst>
      <p:ext uri="{BB962C8B-B14F-4D97-AF65-F5344CB8AC3E}">
        <p14:creationId xmlns:p14="http://schemas.microsoft.com/office/powerpoint/2010/main" val="36903708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24</a:t>
            </a:fld>
            <a:endParaRPr lang="en-US"/>
          </a:p>
        </p:txBody>
      </p:sp>
    </p:spTree>
    <p:extLst>
      <p:ext uri="{BB962C8B-B14F-4D97-AF65-F5344CB8AC3E}">
        <p14:creationId xmlns:p14="http://schemas.microsoft.com/office/powerpoint/2010/main" val="21153980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25</a:t>
            </a:fld>
            <a:endParaRPr lang="en-US" dirty="0"/>
          </a:p>
        </p:txBody>
      </p:sp>
    </p:spTree>
    <p:extLst>
      <p:ext uri="{BB962C8B-B14F-4D97-AF65-F5344CB8AC3E}">
        <p14:creationId xmlns:p14="http://schemas.microsoft.com/office/powerpoint/2010/main" val="39567443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26</a:t>
            </a:fld>
            <a:endParaRPr lang="en-US" dirty="0"/>
          </a:p>
        </p:txBody>
      </p:sp>
    </p:spTree>
    <p:extLst>
      <p:ext uri="{BB962C8B-B14F-4D97-AF65-F5344CB8AC3E}">
        <p14:creationId xmlns:p14="http://schemas.microsoft.com/office/powerpoint/2010/main" val="42433803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r>
              <a:rPr lang="en-US"/>
              <a:t>Notes view: </a:t>
            </a:r>
            <a:fld id="{128CEAFE-FA94-43E5-B0FF-D47E1CCDD1B4}" type="slidenum">
              <a:rPr lang="en-US" smtClean="0"/>
              <a:pPr/>
              <a:t>27</a:t>
            </a:fld>
            <a:endParaRPr lang="en-US"/>
          </a:p>
        </p:txBody>
      </p:sp>
    </p:spTree>
    <p:extLst>
      <p:ext uri="{BB962C8B-B14F-4D97-AF65-F5344CB8AC3E}">
        <p14:creationId xmlns:p14="http://schemas.microsoft.com/office/powerpoint/2010/main" val="3373174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450"/>
              </a:spcAft>
              <a:buClrTx/>
              <a:buSzTx/>
              <a:buFont typeface="Arial" panose="020B0604020202020204" pitchFamily="34" charset="0"/>
              <a:buChar char="​"/>
              <a:tabLst/>
              <a:defRPr/>
            </a:pPr>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3</a:t>
            </a:fld>
            <a:endParaRPr lang="en-US" dirty="0"/>
          </a:p>
        </p:txBody>
      </p:sp>
    </p:spTree>
    <p:extLst>
      <p:ext uri="{BB962C8B-B14F-4D97-AF65-F5344CB8AC3E}">
        <p14:creationId xmlns:p14="http://schemas.microsoft.com/office/powerpoint/2010/main" val="2431733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4</a:t>
            </a:fld>
            <a:endParaRPr lang="en-US" dirty="0"/>
          </a:p>
        </p:txBody>
      </p:sp>
    </p:spTree>
    <p:extLst>
      <p:ext uri="{BB962C8B-B14F-4D97-AF65-F5344CB8AC3E}">
        <p14:creationId xmlns:p14="http://schemas.microsoft.com/office/powerpoint/2010/main" val="3325655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5</a:t>
            </a:fld>
            <a:endParaRPr lang="en-US" dirty="0"/>
          </a:p>
        </p:txBody>
      </p:sp>
    </p:spTree>
    <p:extLst>
      <p:ext uri="{BB962C8B-B14F-4D97-AF65-F5344CB8AC3E}">
        <p14:creationId xmlns:p14="http://schemas.microsoft.com/office/powerpoint/2010/main" val="3515742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6</a:t>
            </a:fld>
            <a:endParaRPr lang="en-US" dirty="0"/>
          </a:p>
        </p:txBody>
      </p:sp>
    </p:spTree>
    <p:extLst>
      <p:ext uri="{BB962C8B-B14F-4D97-AF65-F5344CB8AC3E}">
        <p14:creationId xmlns:p14="http://schemas.microsoft.com/office/powerpoint/2010/main" val="2805297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7</a:t>
            </a:fld>
            <a:endParaRPr lang="en-US" dirty="0"/>
          </a:p>
        </p:txBody>
      </p:sp>
    </p:spTree>
    <p:extLst>
      <p:ext uri="{BB962C8B-B14F-4D97-AF65-F5344CB8AC3E}">
        <p14:creationId xmlns:p14="http://schemas.microsoft.com/office/powerpoint/2010/main" val="3615129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8</a:t>
            </a:fld>
            <a:endParaRPr lang="en-US" dirty="0"/>
          </a:p>
        </p:txBody>
      </p:sp>
    </p:spTree>
    <p:extLst>
      <p:ext uri="{BB962C8B-B14F-4D97-AF65-F5344CB8AC3E}">
        <p14:creationId xmlns:p14="http://schemas.microsoft.com/office/powerpoint/2010/main" val="2174500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34999993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xml"/><Relationship Id="rId1" Type="http://schemas.openxmlformats.org/officeDocument/2006/relationships/vmlDrawing" Target="../drawings/vmlDrawing2.vml"/><Relationship Id="rId6" Type="http://schemas.openxmlformats.org/officeDocument/2006/relationships/image" Target="../media/image3.emf"/><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vmlDrawing" Target="../drawings/vmlDrawing11.vml"/><Relationship Id="rId5" Type="http://schemas.openxmlformats.org/officeDocument/2006/relationships/image" Target="../media/image5.emf"/><Relationship Id="rId4" Type="http://schemas.openxmlformats.org/officeDocument/2006/relationships/oleObject" Target="../embeddings/oleObject11.bin"/></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vmlDrawing" Target="../drawings/vmlDrawing12.vml"/><Relationship Id="rId5" Type="http://schemas.openxmlformats.org/officeDocument/2006/relationships/image" Target="../media/image5.emf"/><Relationship Id="rId4" Type="http://schemas.openxmlformats.org/officeDocument/2006/relationships/oleObject" Target="../embeddings/oleObject12.bin"/></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vmlDrawing" Target="../drawings/vmlDrawing13.vml"/><Relationship Id="rId1" Type="http://schemas.openxmlformats.org/officeDocument/2006/relationships/themeOverride" Target="../theme/themeOverride1.xml"/><Relationship Id="rId6" Type="http://schemas.openxmlformats.org/officeDocument/2006/relationships/image" Target="../media/image5.emf"/><Relationship Id="rId5" Type="http://schemas.openxmlformats.org/officeDocument/2006/relationships/oleObject" Target="../embeddings/oleObject13.bin"/><Relationship Id="rId4"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6.png"/><Relationship Id="rId2" Type="http://schemas.openxmlformats.org/officeDocument/2006/relationships/vmlDrawing" Target="../drawings/vmlDrawing14.vml"/><Relationship Id="rId1" Type="http://schemas.openxmlformats.org/officeDocument/2006/relationships/themeOverride" Target="../theme/themeOverride2.xml"/><Relationship Id="rId6" Type="http://schemas.openxmlformats.org/officeDocument/2006/relationships/image" Target="../media/image5.emf"/><Relationship Id="rId5" Type="http://schemas.openxmlformats.org/officeDocument/2006/relationships/oleObject" Target="../embeddings/oleObject14.bin"/><Relationship Id="rId4"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image" Target="../media/image6.png"/><Relationship Id="rId2" Type="http://schemas.openxmlformats.org/officeDocument/2006/relationships/vmlDrawing" Target="../drawings/vmlDrawing15.vml"/><Relationship Id="rId1" Type="http://schemas.openxmlformats.org/officeDocument/2006/relationships/themeOverride" Target="../theme/themeOverride3.xml"/><Relationship Id="rId6" Type="http://schemas.openxmlformats.org/officeDocument/2006/relationships/image" Target="../media/image5.emf"/><Relationship Id="rId5" Type="http://schemas.openxmlformats.org/officeDocument/2006/relationships/oleObject" Target="../embeddings/oleObject15.bin"/><Relationship Id="rId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image" Target="../media/image6.png"/><Relationship Id="rId2" Type="http://schemas.openxmlformats.org/officeDocument/2006/relationships/vmlDrawing" Target="../drawings/vmlDrawing16.vml"/><Relationship Id="rId1" Type="http://schemas.openxmlformats.org/officeDocument/2006/relationships/themeOverride" Target="../theme/themeOverride4.xml"/><Relationship Id="rId6" Type="http://schemas.openxmlformats.org/officeDocument/2006/relationships/image" Target="../media/image5.emf"/><Relationship Id="rId5" Type="http://schemas.openxmlformats.org/officeDocument/2006/relationships/oleObject" Target="../embeddings/oleObject16.bin"/><Relationship Id="rId4"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6.png"/><Relationship Id="rId2" Type="http://schemas.openxmlformats.org/officeDocument/2006/relationships/vmlDrawing" Target="../drawings/vmlDrawing17.vml"/><Relationship Id="rId1" Type="http://schemas.openxmlformats.org/officeDocument/2006/relationships/themeOverride" Target="../theme/themeOverride5.xml"/><Relationship Id="rId6" Type="http://schemas.openxmlformats.org/officeDocument/2006/relationships/image" Target="../media/image5.emf"/><Relationship Id="rId5" Type="http://schemas.openxmlformats.org/officeDocument/2006/relationships/oleObject" Target="../embeddings/oleObject17.bin"/><Relationship Id="rId4"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image" Target="../media/image6.png"/><Relationship Id="rId2" Type="http://schemas.openxmlformats.org/officeDocument/2006/relationships/vmlDrawing" Target="../drawings/vmlDrawing18.vml"/><Relationship Id="rId1" Type="http://schemas.openxmlformats.org/officeDocument/2006/relationships/themeOverride" Target="../theme/themeOverride6.xml"/><Relationship Id="rId6" Type="http://schemas.openxmlformats.org/officeDocument/2006/relationships/image" Target="../media/image5.emf"/><Relationship Id="rId5" Type="http://schemas.openxmlformats.org/officeDocument/2006/relationships/oleObject" Target="../embeddings/oleObject18.bin"/><Relationship Id="rId4"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1.xml"/><Relationship Id="rId7" Type="http://schemas.openxmlformats.org/officeDocument/2006/relationships/image" Target="../media/image7.png"/><Relationship Id="rId2" Type="http://schemas.openxmlformats.org/officeDocument/2006/relationships/vmlDrawing" Target="../drawings/vmlDrawing19.vml"/><Relationship Id="rId1" Type="http://schemas.openxmlformats.org/officeDocument/2006/relationships/themeOverride" Target="../theme/themeOverride7.xml"/><Relationship Id="rId6" Type="http://schemas.openxmlformats.org/officeDocument/2006/relationships/image" Target="../media/image5.emf"/><Relationship Id="rId5" Type="http://schemas.openxmlformats.org/officeDocument/2006/relationships/oleObject" Target="../embeddings/oleObject19.bin"/><Relationship Id="rId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2.xml"/><Relationship Id="rId1" Type="http://schemas.openxmlformats.org/officeDocument/2006/relationships/vmlDrawing" Target="../drawings/vmlDrawing20.vml"/><Relationship Id="rId6" Type="http://schemas.openxmlformats.org/officeDocument/2006/relationships/image" Target="../media/image8.png"/><Relationship Id="rId5" Type="http://schemas.openxmlformats.org/officeDocument/2006/relationships/image" Target="../media/image5.emf"/><Relationship Id="rId4" Type="http://schemas.openxmlformats.org/officeDocument/2006/relationships/oleObject" Target="../embeddings/oleObject20.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5.xml"/><Relationship Id="rId1" Type="http://schemas.openxmlformats.org/officeDocument/2006/relationships/vmlDrawing" Target="../drawings/vmlDrawing3.vml"/><Relationship Id="rId6" Type="http://schemas.openxmlformats.org/officeDocument/2006/relationships/image" Target="../media/image1.emf"/><Relationship Id="rId5" Type="http://schemas.openxmlformats.org/officeDocument/2006/relationships/oleObject" Target="../embeddings/oleObject3.bin"/><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image" Target="../media/image10.png"/><Relationship Id="rId2" Type="http://schemas.openxmlformats.org/officeDocument/2006/relationships/vmlDrawing" Target="../drawings/vmlDrawing21.vml"/><Relationship Id="rId1" Type="http://schemas.openxmlformats.org/officeDocument/2006/relationships/themeOverride" Target="../theme/themeOverride8.xml"/><Relationship Id="rId6" Type="http://schemas.openxmlformats.org/officeDocument/2006/relationships/image" Target="../media/image9.emf"/><Relationship Id="rId5" Type="http://schemas.openxmlformats.org/officeDocument/2006/relationships/oleObject" Target="../embeddings/oleObject21.bin"/><Relationship Id="rId4"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4.xml"/><Relationship Id="rId1" Type="http://schemas.openxmlformats.org/officeDocument/2006/relationships/vmlDrawing" Target="../drawings/vmlDrawing22.vml"/><Relationship Id="rId6" Type="http://schemas.openxmlformats.org/officeDocument/2006/relationships/image" Target="../media/image11.png"/><Relationship Id="rId5" Type="http://schemas.openxmlformats.org/officeDocument/2006/relationships/image" Target="../media/image5.emf"/><Relationship Id="rId4" Type="http://schemas.openxmlformats.org/officeDocument/2006/relationships/oleObject" Target="../embeddings/oleObject22.bin"/></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5.xml"/><Relationship Id="rId7" Type="http://schemas.openxmlformats.org/officeDocument/2006/relationships/image" Target="../media/image7.png"/><Relationship Id="rId2" Type="http://schemas.openxmlformats.org/officeDocument/2006/relationships/vmlDrawing" Target="../drawings/vmlDrawing23.vml"/><Relationship Id="rId1" Type="http://schemas.openxmlformats.org/officeDocument/2006/relationships/themeOverride" Target="../theme/themeOverride9.xml"/><Relationship Id="rId6" Type="http://schemas.openxmlformats.org/officeDocument/2006/relationships/image" Target="../media/image5.emf"/><Relationship Id="rId5" Type="http://schemas.openxmlformats.org/officeDocument/2006/relationships/oleObject" Target="../embeddings/oleObject23.bin"/><Relationship Id="rId4"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6.xml"/><Relationship Id="rId1" Type="http://schemas.openxmlformats.org/officeDocument/2006/relationships/vmlDrawing" Target="../drawings/vmlDrawing24.vml"/><Relationship Id="rId6" Type="http://schemas.openxmlformats.org/officeDocument/2006/relationships/image" Target="../media/image12.png"/><Relationship Id="rId5" Type="http://schemas.openxmlformats.org/officeDocument/2006/relationships/image" Target="../media/image5.emf"/><Relationship Id="rId4" Type="http://schemas.openxmlformats.org/officeDocument/2006/relationships/oleObject" Target="../embeddings/oleObject24.bin"/></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37.xml"/><Relationship Id="rId7" Type="http://schemas.openxmlformats.org/officeDocument/2006/relationships/image" Target="../media/image7.png"/><Relationship Id="rId2" Type="http://schemas.openxmlformats.org/officeDocument/2006/relationships/vmlDrawing" Target="../drawings/vmlDrawing25.vml"/><Relationship Id="rId1" Type="http://schemas.openxmlformats.org/officeDocument/2006/relationships/themeOverride" Target="../theme/themeOverride10.xml"/><Relationship Id="rId6" Type="http://schemas.openxmlformats.org/officeDocument/2006/relationships/image" Target="../media/image5.emf"/><Relationship Id="rId5" Type="http://schemas.openxmlformats.org/officeDocument/2006/relationships/oleObject" Target="../embeddings/oleObject25.bin"/><Relationship Id="rId4"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8.xml"/><Relationship Id="rId1" Type="http://schemas.openxmlformats.org/officeDocument/2006/relationships/vmlDrawing" Target="../drawings/vmlDrawing26.vml"/><Relationship Id="rId6" Type="http://schemas.openxmlformats.org/officeDocument/2006/relationships/image" Target="../media/image12.png"/><Relationship Id="rId5" Type="http://schemas.openxmlformats.org/officeDocument/2006/relationships/image" Target="../media/image5.emf"/><Relationship Id="rId4" Type="http://schemas.openxmlformats.org/officeDocument/2006/relationships/oleObject" Target="../embeddings/oleObject26.bin"/></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vmlDrawing" Target="../drawings/vmlDrawing27.vml"/><Relationship Id="rId1" Type="http://schemas.openxmlformats.org/officeDocument/2006/relationships/themeOverride" Target="../theme/themeOverride11.xml"/><Relationship Id="rId6" Type="http://schemas.openxmlformats.org/officeDocument/2006/relationships/image" Target="../media/image5.emf"/><Relationship Id="rId5" Type="http://schemas.openxmlformats.org/officeDocument/2006/relationships/oleObject" Target="../embeddings/oleObject27.bin"/><Relationship Id="rId4"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0.xml"/><Relationship Id="rId1" Type="http://schemas.openxmlformats.org/officeDocument/2006/relationships/vmlDrawing" Target="../drawings/vmlDrawing28.vml"/><Relationship Id="rId5" Type="http://schemas.openxmlformats.org/officeDocument/2006/relationships/image" Target="../media/image5.emf"/><Relationship Id="rId4" Type="http://schemas.openxmlformats.org/officeDocument/2006/relationships/oleObject" Target="../embeddings/oleObject28.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1.xml"/><Relationship Id="rId1" Type="http://schemas.openxmlformats.org/officeDocument/2006/relationships/vmlDrawing" Target="../drawings/vmlDrawing29.vml"/><Relationship Id="rId6" Type="http://schemas.openxmlformats.org/officeDocument/2006/relationships/image" Target="../media/image13.png"/><Relationship Id="rId5" Type="http://schemas.openxmlformats.org/officeDocument/2006/relationships/image" Target="../media/image9.emf"/><Relationship Id="rId4" Type="http://schemas.openxmlformats.org/officeDocument/2006/relationships/oleObject" Target="../embeddings/oleObject29.bin"/></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2.xml"/><Relationship Id="rId1" Type="http://schemas.openxmlformats.org/officeDocument/2006/relationships/vmlDrawing" Target="../drawings/vmlDrawing30.vml"/><Relationship Id="rId5" Type="http://schemas.openxmlformats.org/officeDocument/2006/relationships/image" Target="../media/image5.emf"/><Relationship Id="rId4" Type="http://schemas.openxmlformats.org/officeDocument/2006/relationships/oleObject" Target="../embeddings/oleObject30.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6.xml"/><Relationship Id="rId1" Type="http://schemas.openxmlformats.org/officeDocument/2006/relationships/vmlDrawing" Target="../drawings/vmlDrawing4.v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3.xml"/><Relationship Id="rId1" Type="http://schemas.openxmlformats.org/officeDocument/2006/relationships/vmlDrawing" Target="../drawings/vmlDrawing31.vml"/><Relationship Id="rId5" Type="http://schemas.openxmlformats.org/officeDocument/2006/relationships/image" Target="../media/image5.emf"/><Relationship Id="rId4" Type="http://schemas.openxmlformats.org/officeDocument/2006/relationships/oleObject" Target="../embeddings/oleObject31.bin"/></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vmlDrawing" Target="../drawings/vmlDrawing32.vml"/><Relationship Id="rId1" Type="http://schemas.openxmlformats.org/officeDocument/2006/relationships/themeOverride" Target="../theme/themeOverride12.xml"/><Relationship Id="rId6" Type="http://schemas.openxmlformats.org/officeDocument/2006/relationships/image" Target="../media/image5.emf"/><Relationship Id="rId5" Type="http://schemas.openxmlformats.org/officeDocument/2006/relationships/oleObject" Target="../embeddings/oleObject32.bin"/><Relationship Id="rId4"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vmlDrawing" Target="../drawings/vmlDrawing33.vml"/><Relationship Id="rId5" Type="http://schemas.openxmlformats.org/officeDocument/2006/relationships/image" Target="../media/image5.emf"/><Relationship Id="rId4" Type="http://schemas.openxmlformats.org/officeDocument/2006/relationships/oleObject" Target="../embeddings/oleObject33.bin"/></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6.xml"/><Relationship Id="rId1" Type="http://schemas.openxmlformats.org/officeDocument/2006/relationships/vmlDrawing" Target="../drawings/vmlDrawing34.v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oleObject" Target="../embeddings/oleObject34.bin"/></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7.xml"/><Relationship Id="rId1" Type="http://schemas.openxmlformats.org/officeDocument/2006/relationships/vmlDrawing" Target="../drawings/vmlDrawing35.vml"/><Relationship Id="rId6" Type="http://schemas.openxmlformats.org/officeDocument/2006/relationships/image" Target="../media/image13.png"/><Relationship Id="rId5" Type="http://schemas.openxmlformats.org/officeDocument/2006/relationships/image" Target="../media/image14.emf"/><Relationship Id="rId4" Type="http://schemas.openxmlformats.org/officeDocument/2006/relationships/oleObject" Target="../embeddings/oleObject35.bin"/></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8.xml"/><Relationship Id="rId1" Type="http://schemas.openxmlformats.org/officeDocument/2006/relationships/vmlDrawing" Target="../drawings/vmlDrawing36.v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oleObject" Target="../embeddings/oleObject36.bin"/></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7.xml"/><Relationship Id="rId1" Type="http://schemas.openxmlformats.org/officeDocument/2006/relationships/vmlDrawing" Target="../drawings/vmlDrawing5.vm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8.xml"/><Relationship Id="rId1" Type="http://schemas.openxmlformats.org/officeDocument/2006/relationships/vmlDrawing" Target="../drawings/vmlDrawing6.vml"/><Relationship Id="rId5" Type="http://schemas.openxmlformats.org/officeDocument/2006/relationships/image" Target="../media/image1.emf"/><Relationship Id="rId4" Type="http://schemas.openxmlformats.org/officeDocument/2006/relationships/oleObject" Target="../embeddings/oleObject6.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9.xml"/><Relationship Id="rId1" Type="http://schemas.openxmlformats.org/officeDocument/2006/relationships/vmlDrawing" Target="../drawings/vmlDrawing7.vml"/><Relationship Id="rId5" Type="http://schemas.openxmlformats.org/officeDocument/2006/relationships/image" Target="../media/image1.emf"/><Relationship Id="rId4" Type="http://schemas.openxmlformats.org/officeDocument/2006/relationships/oleObject" Target="../embeddings/oleObject7.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0.xml"/><Relationship Id="rId1" Type="http://schemas.openxmlformats.org/officeDocument/2006/relationships/vmlDrawing" Target="../drawings/vmlDrawing8.vml"/><Relationship Id="rId5" Type="http://schemas.openxmlformats.org/officeDocument/2006/relationships/image" Target="../media/image1.emf"/><Relationship Id="rId4" Type="http://schemas.openxmlformats.org/officeDocument/2006/relationships/oleObject" Target="../embeddings/oleObject8.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1.xml"/><Relationship Id="rId1" Type="http://schemas.openxmlformats.org/officeDocument/2006/relationships/vmlDrawing" Target="../drawings/vmlDrawing9.vml"/><Relationship Id="rId5" Type="http://schemas.openxmlformats.org/officeDocument/2006/relationships/image" Target="../media/image5.emf"/><Relationship Id="rId4" Type="http://schemas.openxmlformats.org/officeDocument/2006/relationships/oleObject" Target="../embeddings/oleObject9.bin"/></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vmlDrawing" Target="../drawings/vmlDrawing10.vml"/><Relationship Id="rId5" Type="http://schemas.openxmlformats.org/officeDocument/2006/relationships/image" Target="../media/image5.emf"/><Relationship Id="rId4" Type="http://schemas.openxmlformats.org/officeDocument/2006/relationships/oleObject" Target="../embeddings/oleObject10.bin"/></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uvertur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0267603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5" name="think-cell Slide" r:id="rId4" imgW="286" imgH="286" progId="TCLayout.ActiveDocument.1">
                  <p:embed/>
                </p:oleObj>
              </mc:Choice>
              <mc:Fallback>
                <p:oleObj name="think-cell Slide" r:id="rId4" imgW="286" imgH="286" progId="TCLayout.ActiveDocument.1">
                  <p:embed/>
                  <p:pic>
                    <p:nvPicPr>
                      <p:cNvPr id="3" name="Object 2"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rtl="0">
              <a:defRPr sz="100">
                <a:solidFill>
                  <a:schemeClr val="tx1">
                    <a:alpha val="0"/>
                  </a:schemeClr>
                </a:solidFill>
                <a:latin typeface="+mn-lt"/>
                <a:ea typeface="+mn-ea"/>
                <a:cs typeface="+mn-cs"/>
                <a:sym typeface="+mn-lt"/>
              </a:defRPr>
            </a:lvl1pPr>
          </a:lstStyle>
          <a:p>
            <a:r>
              <a:rPr lang="fr-FR"/>
              <a:t>11/10/2024</a:t>
            </a:r>
          </a:p>
        </p:txBody>
      </p:sp>
      <p:sp>
        <p:nvSpPr>
          <p:cNvPr id="6" name="Espace réservé du numéro de diapositive 5"/>
          <p:cNvSpPr>
            <a:spLocks noGrp="1"/>
          </p:cNvSpPr>
          <p:nvPr>
            <p:ph type="sldNum" sz="quarter" idx="12"/>
          </p:nvPr>
        </p:nvSpPr>
        <p:spPr bwMode="gray">
          <a:xfrm>
            <a:off x="0" y="4963500"/>
            <a:ext cx="180000" cy="180000"/>
          </a:xfrm>
          <a:prstGeom prst="rect">
            <a:avLst/>
          </a:prstGeom>
          <a:ln>
            <a:solidFill>
              <a:schemeClr val="tx1">
                <a:alpha val="0"/>
              </a:schemeClr>
            </a:solidFill>
          </a:ln>
        </p:spPr>
        <p:txBody>
          <a:bodyPr/>
          <a:lstStyle>
            <a:lvl1pPr rtl="0">
              <a:defRPr sz="100">
                <a:solidFill>
                  <a:schemeClr val="tx1">
                    <a:alpha val="0"/>
                  </a:schemeClr>
                </a:solidFill>
                <a:latin typeface="+mn-lt"/>
                <a:ea typeface="+mn-ea"/>
                <a:cs typeface="+mn-cs"/>
                <a:sym typeface="+mn-lt"/>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180000" cy="180000"/>
          </a:xfrm>
          <a:ln>
            <a:solidFill>
              <a:schemeClr val="tx1">
                <a:alpha val="0"/>
              </a:schemeClr>
            </a:solidFill>
          </a:ln>
        </p:spPr>
        <p:txBody>
          <a:bodyPr vert="horz"/>
          <a:lstStyle>
            <a:lvl1pPr rtl="0">
              <a:defRPr sz="100">
                <a:solidFill>
                  <a:schemeClr val="tx1">
                    <a:alpha val="0"/>
                  </a:schemeClr>
                </a:solidFill>
                <a:latin typeface="+mj-lt"/>
                <a:ea typeface="+mj-ea"/>
                <a:cs typeface="+mj-cs"/>
                <a:sym typeface="+mj-lt"/>
              </a:defRPr>
            </a:lvl1pPr>
          </a:lstStyle>
          <a:p>
            <a:r>
              <a:rPr lang="fr-FR"/>
              <a:t>Titre</a:t>
            </a:r>
          </a:p>
        </p:txBody>
      </p:sp>
      <p:sp>
        <p:nvSpPr>
          <p:cNvPr id="8" name="Espace réservé du pied de page 4"/>
          <p:cNvSpPr>
            <a:spLocks noGrp="1"/>
          </p:cNvSpPr>
          <p:nvPr>
            <p:ph type="ftr" sz="quarter" idx="11"/>
          </p:nvPr>
        </p:nvSpPr>
        <p:spPr bwMode="gray">
          <a:xfrm>
            <a:off x="720000" y="3919897"/>
            <a:ext cx="3240000" cy="900000"/>
          </a:xfrm>
          <a:prstGeom prst="rect">
            <a:avLst/>
          </a:prstGeom>
        </p:spPr>
        <p:txBody>
          <a:bodyPr anchor="b" anchorCtr="0"/>
          <a:lstStyle>
            <a:lvl1pPr>
              <a:defRPr sz="1150">
                <a:latin typeface="+mn-lt"/>
                <a:ea typeface="+mn-ea"/>
                <a:cs typeface="+mn-cs"/>
                <a:sym typeface="+mn-lt"/>
              </a:defRPr>
            </a:lvl1pPr>
          </a:lstStyle>
          <a:p>
            <a:r>
              <a:rPr lang="fr-FR"/>
              <a:t>Direction interministérielle de la transformation publique</a:t>
            </a:r>
          </a:p>
        </p:txBody>
      </p:sp>
      <p:pic>
        <p:nvPicPr>
          <p:cNvPr id="10" name="Image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20000" y="516728"/>
            <a:ext cx="2772652" cy="1673813"/>
          </a:xfrm>
          <a:prstGeom prst="rect">
            <a:avLst/>
          </a:prstGeom>
        </p:spPr>
      </p:pic>
    </p:spTree>
    <p:extLst>
      <p:ext uri="{BB962C8B-B14F-4D97-AF65-F5344CB8AC3E}">
        <p14:creationId xmlns:p14="http://schemas.microsoft.com/office/powerpoint/2010/main" val="392715150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Gray slice heading">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4002427150"/>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11271" name="think-cell Slide" r:id="rId4" imgW="352" imgH="355" progId="TCLayout.ActiveDocument.1">
                  <p:embed/>
                </p:oleObj>
              </mc:Choice>
              <mc:Fallback>
                <p:oleObj name="think-cell Slide" r:id="rId4" imgW="352" imgH="355" progId="TCLayout.ActiveDocument.1">
                  <p:embed/>
                  <p:pic>
                    <p:nvPicPr>
                      <p:cNvPr id="4" name="Object 3" hidden="1"/>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8" name="Rectangle 7"/>
          <p:cNvSpPr/>
          <p:nvPr userDrawn="1"/>
        </p:nvSpPr>
        <p:spPr bwMode="ltGray">
          <a:xfrm>
            <a:off x="1" y="-982"/>
            <a:ext cx="3520800" cy="5144482"/>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l">
              <a:lnSpc>
                <a:spcPct val="90000"/>
              </a:lnSpc>
              <a:spcAft>
                <a:spcPts val="750"/>
              </a:spcAft>
            </a:pPr>
            <a:endParaRPr lang="en-US" sz="900">
              <a:solidFill>
                <a:schemeClr val="bg1"/>
              </a:solidFill>
              <a:latin typeface="+mn-lt"/>
              <a:ea typeface="+mn-ea"/>
              <a:cs typeface="+mn-cs"/>
              <a:sym typeface="+mn-lt"/>
            </a:endParaRPr>
          </a:p>
        </p:txBody>
      </p:sp>
      <p:sp>
        <p:nvSpPr>
          <p:cNvPr id="9" name="Title 1"/>
          <p:cNvSpPr>
            <a:spLocks noGrp="1"/>
          </p:cNvSpPr>
          <p:nvPr>
            <p:ph type="title" hasCustomPrompt="1"/>
          </p:nvPr>
        </p:nvSpPr>
        <p:spPr bwMode="ltGray">
          <a:xfrm>
            <a:off x="359999" y="1158205"/>
            <a:ext cx="2701801" cy="1121846"/>
          </a:xfrm>
          <a:noFill/>
        </p:spPr>
        <p:txBody>
          <a:bodyPr wrap="square" lIns="0" tIns="0" rIns="320040" bIns="0" anchor="b">
            <a:noAutofit/>
          </a:bodyPr>
          <a:lstStyle>
            <a:lvl1pPr>
              <a:defRPr sz="2400">
                <a:solidFill>
                  <a:schemeClr val="tx1"/>
                </a:solidFill>
                <a:latin typeface="+mj-lt"/>
                <a:ea typeface="+mj-ea"/>
                <a:cs typeface="+mj-cs"/>
                <a:sym typeface="+mj-lt"/>
              </a:defRPr>
            </a:lvl1pPr>
          </a:lstStyle>
          <a:p>
            <a:r>
              <a:rPr lang="en-US"/>
              <a:t>Click to add title</a:t>
            </a:r>
          </a:p>
        </p:txBody>
      </p:sp>
      <p:sp>
        <p:nvSpPr>
          <p:cNvPr id="11"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sp>
        <p:nvSpPr>
          <p:cNvPr id="13" name="TextBox 12"/>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latin typeface="+mn-lt"/>
                <a:ea typeface="+mn-ea"/>
                <a:cs typeface="+mn-cs"/>
                <a:sym typeface="+mn-lt"/>
              </a:rPr>
              <a:pPr algn="r"/>
              <a:t>‹N°›</a:t>
            </a:fld>
            <a:endParaRPr lang="en-US" sz="750" b="1">
              <a:latin typeface="+mn-lt"/>
              <a:ea typeface="+mn-ea"/>
              <a:cs typeface="+mn-cs"/>
              <a:sym typeface="+mn-lt"/>
            </a:endParaRPr>
          </a:p>
        </p:txBody>
      </p:sp>
    </p:spTree>
    <p:extLst>
      <p:ext uri="{BB962C8B-B14F-4D97-AF65-F5344CB8AC3E}">
        <p14:creationId xmlns:p14="http://schemas.microsoft.com/office/powerpoint/2010/main" val="10120839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header box">
    <p:bg bwMode="grayWhite">
      <p:bgPr>
        <a:solidFill>
          <a:schemeClr val="bg1"/>
        </a:solidFill>
        <a:effectLst/>
      </p:bgPr>
    </p:bg>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817401843"/>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12295" name="think-cell Slide" r:id="rId4" imgW="352" imgH="355" progId="TCLayout.ActiveDocument.1">
                  <p:embed/>
                </p:oleObj>
              </mc:Choice>
              <mc:Fallback>
                <p:oleObj name="think-cell Slide" r:id="rId4" imgW="352" imgH="355" progId="TCLayout.ActiveDocument.1">
                  <p:embed/>
                  <p:pic>
                    <p:nvPicPr>
                      <p:cNvPr id="6" name="Object 5" hidden="1"/>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2" name="Title 1"/>
          <p:cNvSpPr>
            <a:spLocks noGrp="1"/>
          </p:cNvSpPr>
          <p:nvPr>
            <p:ph type="title" hasCustomPrompt="1"/>
          </p:nvPr>
        </p:nvSpPr>
        <p:spPr bwMode="blackWhite">
          <a:xfrm>
            <a:off x="963557" y="2001031"/>
            <a:ext cx="7215368" cy="2400770"/>
          </a:xfrm>
          <a:prstGeom prst="rect">
            <a:avLst/>
          </a:prstGeom>
          <a:ln w="9525">
            <a:solidFill>
              <a:schemeClr val="tx1"/>
            </a:solidFill>
          </a:ln>
        </p:spPr>
        <p:txBody>
          <a:bodyPr lIns="274320" tIns="274320" rIns="274320" bIns="137160" anchor="b">
            <a:noAutofit/>
          </a:bodyPr>
          <a:lstStyle>
            <a:lvl1pPr marL="0" algn="l" defTabSz="685800" rtl="0" eaLnBrk="1" fontAlgn="auto" latinLnBrk="0" hangingPunct="1">
              <a:lnSpc>
                <a:spcPts val="4500"/>
              </a:lnSpc>
              <a:spcBef>
                <a:spcPts val="0"/>
              </a:spcBef>
              <a:spcAft>
                <a:spcPts val="0"/>
              </a:spcAft>
              <a:defRPr lang="en-US" sz="4000" kern="1200" baseline="0" dirty="0">
                <a:solidFill>
                  <a:schemeClr val="tx1"/>
                </a:solidFill>
                <a:latin typeface="+mj-lt"/>
                <a:ea typeface="+mj-ea"/>
                <a:cs typeface="+mj-cs"/>
                <a:sym typeface="+mj-lt"/>
              </a:defRPr>
            </a:lvl1pPr>
          </a:lstStyle>
          <a:p>
            <a:r>
              <a:rPr lang="en-US"/>
              <a:t>Click to add big statement text</a:t>
            </a:r>
          </a:p>
        </p:txBody>
      </p:sp>
      <p:sp>
        <p:nvSpPr>
          <p:cNvPr id="12"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solidFill>
                <a:latin typeface="+mn-lt"/>
                <a:ea typeface="+mn-ea"/>
                <a:cs typeface="+mn-cs"/>
                <a:sym typeface="+mn-lt"/>
              </a:rPr>
              <a:t>Copyright © 2021 by Boston Consulting Group All rights reserved</a:t>
            </a:r>
          </a:p>
        </p:txBody>
      </p:sp>
      <p:sp>
        <p:nvSpPr>
          <p:cNvPr id="59" name="Rectangle 58"/>
          <p:cNvSpPr/>
          <p:nvPr userDrawn="1"/>
        </p:nvSpPr>
        <p:spPr bwMode="white">
          <a:xfrm>
            <a:off x="963557" y="1071098"/>
            <a:ext cx="710754" cy="710754"/>
          </a:xfrm>
          <a:prstGeom prst="rect">
            <a:avLst/>
          </a:prstGeom>
          <a:noFill/>
          <a:ln>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00">
              <a:solidFill>
                <a:schemeClr val="bg1"/>
              </a:solidFill>
              <a:latin typeface="+mn-lt"/>
              <a:ea typeface="+mn-ea"/>
              <a:cs typeface="+mn-cs"/>
              <a:sym typeface="+mn-lt"/>
            </a:endParaRPr>
          </a:p>
        </p:txBody>
      </p:sp>
      <p:sp>
        <p:nvSpPr>
          <p:cNvPr id="11" name="TextBox 10"/>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Tree>
    <p:extLst>
      <p:ext uri="{BB962C8B-B14F-4D97-AF65-F5344CB8AC3E}">
        <p14:creationId xmlns:p14="http://schemas.microsoft.com/office/powerpoint/2010/main" val="11657646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line">
    <p:bg bwMode="blackWhite">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3"/>
            </p:custDataLst>
            <p:extLst>
              <p:ext uri="{D42A27DB-BD31-4B8C-83A1-F6EECF244321}">
                <p14:modId xmlns:p14="http://schemas.microsoft.com/office/powerpoint/2010/main" val="3369815905"/>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13319"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191" y="1191"/>
                        <a:ext cx="1191" cy="1191"/>
                      </a:xfrm>
                      <a:prstGeom prst="rect">
                        <a:avLst/>
                      </a:prstGeom>
                    </p:spPr>
                  </p:pic>
                </p:oleObj>
              </mc:Fallback>
            </mc:AlternateContent>
          </a:graphicData>
        </a:graphic>
      </p:graphicFrame>
      <p:sp>
        <p:nvSpPr>
          <p:cNvPr id="147" name="Title 1"/>
          <p:cNvSpPr>
            <a:spLocks noGrp="1"/>
          </p:cNvSpPr>
          <p:nvPr>
            <p:ph type="title" hasCustomPrompt="1"/>
          </p:nvPr>
        </p:nvSpPr>
        <p:spPr bwMode="blackWhite">
          <a:xfrm>
            <a:off x="472500" y="2870100"/>
            <a:ext cx="8202600" cy="1530900"/>
          </a:xfrm>
        </p:spPr>
        <p:txBody>
          <a:bodyPr anchor="t">
            <a:noAutofit/>
          </a:bodyPr>
          <a:lstStyle>
            <a:lvl1pPr>
              <a:defRPr sz="4000">
                <a:solidFill>
                  <a:schemeClr val="tx1"/>
                </a:solidFill>
                <a:latin typeface="+mj-lt"/>
                <a:ea typeface="+mj-ea"/>
                <a:cs typeface="+mj-cs"/>
                <a:sym typeface="+mj-lt"/>
              </a:defRPr>
            </a:lvl1pPr>
          </a:lstStyle>
          <a:p>
            <a:r>
              <a:rPr lang="en-US"/>
              <a:t>Click to add big statement text</a:t>
            </a:r>
          </a:p>
        </p:txBody>
      </p:sp>
      <p:cxnSp>
        <p:nvCxnSpPr>
          <p:cNvPr id="148" name="Straight Connector 147"/>
          <p:cNvCxnSpPr/>
          <p:nvPr userDrawn="1"/>
        </p:nvCxnSpPr>
        <p:spPr bwMode="white">
          <a:xfrm>
            <a:off x="464174" y="2760012"/>
            <a:ext cx="8682228" cy="0"/>
          </a:xfrm>
          <a:prstGeom prst="line">
            <a:avLst/>
          </a:prstGeom>
          <a:ln w="19050" cap="flat" cmpd="sng" algn="ctr">
            <a:solidFill>
              <a:srgbClr val="000000"/>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Tree>
    <p:extLst>
      <p:ext uri="{BB962C8B-B14F-4D97-AF65-F5344CB8AC3E}">
        <p14:creationId xmlns:p14="http://schemas.microsoft.com/office/powerpoint/2010/main" val="5056160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White one third">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3"/>
            </p:custDataLst>
            <p:extLst>
              <p:ext uri="{D42A27DB-BD31-4B8C-83A1-F6EECF244321}">
                <p14:modId xmlns:p14="http://schemas.microsoft.com/office/powerpoint/2010/main" val="1611397131"/>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14343"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191" y="1191"/>
                        <a:ext cx="1191" cy="1191"/>
                      </a:xfrm>
                      <a:prstGeom prst="rect">
                        <a:avLst/>
                      </a:prstGeom>
                    </p:spPr>
                  </p:pic>
                </p:oleObj>
              </mc:Fallback>
            </mc:AlternateContent>
          </a:graphicData>
        </a:graphic>
      </p:graphicFrame>
      <p:pic>
        <p:nvPicPr>
          <p:cNvPr id="16" name="Picture 15"/>
          <p:cNvPicPr>
            <a:picLocks noChangeAspect="1"/>
          </p:cNvPicPr>
          <p:nvPr userDrawn="1"/>
        </p:nvPicPr>
        <p:blipFill rotWithShape="1">
          <a:blip r:embed="rId7" cstate="email">
            <a:extLst>
              <a:ext uri="{28A0092B-C50C-407E-A947-70E740481C1C}">
                <a14:useLocalDpi xmlns:a14="http://schemas.microsoft.com/office/drawing/2010/main"/>
              </a:ext>
            </a:extLst>
          </a:blip>
          <a:srcRect l="29398" t="8741" r="101" b="27"/>
          <a:stretch/>
        </p:blipFill>
        <p:spPr bwMode="ltGray">
          <a:xfrm flipV="1">
            <a:off x="3048746" y="0"/>
            <a:ext cx="312713" cy="5143500"/>
          </a:xfrm>
          <a:prstGeom prst="rect">
            <a:avLst/>
          </a:prstGeom>
        </p:spPr>
      </p:pic>
      <p:sp>
        <p:nvSpPr>
          <p:cNvPr id="25"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solidFill>
                <a:latin typeface="+mn-lt"/>
                <a:ea typeface="+mn-ea"/>
                <a:cs typeface="+mn-cs"/>
                <a:sym typeface="+mn-lt"/>
              </a:rPr>
              <a:t>Copyright © 2021 by Boston Consulting Group All rights reserved</a:t>
            </a:r>
          </a:p>
        </p:txBody>
      </p:sp>
      <p:sp>
        <p:nvSpPr>
          <p:cNvPr id="26" name="Rectangle 25"/>
          <p:cNvSpPr/>
          <p:nvPr userDrawn="1"/>
        </p:nvSpPr>
        <p:spPr bwMode="white">
          <a:xfrm>
            <a:off x="0" y="0"/>
            <a:ext cx="3059631" cy="51435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00">
              <a:solidFill>
                <a:schemeClr val="bg1"/>
              </a:solidFill>
              <a:latin typeface="+mn-lt"/>
              <a:ea typeface="+mn-ea"/>
              <a:cs typeface="+mn-cs"/>
              <a:sym typeface="+mn-lt"/>
            </a:endParaRPr>
          </a:p>
        </p:txBody>
      </p:sp>
      <p:sp>
        <p:nvSpPr>
          <p:cNvPr id="27" name="Title 4"/>
          <p:cNvSpPr>
            <a:spLocks noGrp="1"/>
          </p:cNvSpPr>
          <p:nvPr>
            <p:ph type="title" hasCustomPrompt="1"/>
          </p:nvPr>
        </p:nvSpPr>
        <p:spPr>
          <a:xfrm>
            <a:off x="359999" y="2010827"/>
            <a:ext cx="2458412" cy="1121846"/>
          </a:xfrm>
          <a:prstGeom prst="rect">
            <a:avLst/>
          </a:prstGeom>
        </p:spPr>
        <p:txBody>
          <a:bodyPr anchor="ctr">
            <a:noAutofit/>
          </a:bodyPr>
          <a:lstStyle>
            <a:lvl1pPr>
              <a:defRPr sz="2400">
                <a:solidFill>
                  <a:schemeClr val="tx1"/>
                </a:solidFill>
                <a:latin typeface="+mj-lt"/>
                <a:ea typeface="+mj-ea"/>
                <a:cs typeface="+mj-cs"/>
                <a:sym typeface="+mj-lt"/>
              </a:defRPr>
            </a:lvl1pPr>
          </a:lstStyle>
          <a:p>
            <a:r>
              <a:rPr lang="en-US"/>
              <a:t>Click to add title</a:t>
            </a:r>
          </a:p>
        </p:txBody>
      </p:sp>
      <p:sp>
        <p:nvSpPr>
          <p:cNvPr id="13" name="TextBox 12"/>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Tree>
    <p:extLst>
      <p:ext uri="{BB962C8B-B14F-4D97-AF65-F5344CB8AC3E}">
        <p14:creationId xmlns:p14="http://schemas.microsoft.com/office/powerpoint/2010/main" val="10797253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Green highlight">
    <p:bg>
      <p:bgPr>
        <a:solidFill>
          <a:srgbClr val="D9D9D9"/>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3"/>
            </p:custDataLst>
            <p:extLst>
              <p:ext uri="{D42A27DB-BD31-4B8C-83A1-F6EECF244321}">
                <p14:modId xmlns:p14="http://schemas.microsoft.com/office/powerpoint/2010/main" val="1442023923"/>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15367"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191" y="1191"/>
                        <a:ext cx="1191" cy="1191"/>
                      </a:xfrm>
                      <a:prstGeom prst="rect">
                        <a:avLst/>
                      </a:prstGeom>
                    </p:spPr>
                  </p:pic>
                </p:oleObj>
              </mc:Fallback>
            </mc:AlternateContent>
          </a:graphicData>
        </a:graphic>
      </p:graphicFrame>
      <p:pic>
        <p:nvPicPr>
          <p:cNvPr id="10" name="Picture 9"/>
          <p:cNvPicPr>
            <a:picLocks noChangeAspect="1"/>
          </p:cNvPicPr>
          <p:nvPr userDrawn="1"/>
        </p:nvPicPr>
        <p:blipFill rotWithShape="1">
          <a:blip r:embed="rId7" cstate="email">
            <a:extLst>
              <a:ext uri="{28A0092B-C50C-407E-A947-70E740481C1C}">
                <a14:useLocalDpi xmlns:a14="http://schemas.microsoft.com/office/drawing/2010/main"/>
              </a:ext>
            </a:extLst>
          </a:blip>
          <a:srcRect l="29398" t="8741" r="101" b="27"/>
          <a:stretch/>
        </p:blipFill>
        <p:spPr bwMode="ltGray">
          <a:xfrm flipV="1">
            <a:off x="5374205" y="0"/>
            <a:ext cx="312713" cy="5143500"/>
          </a:xfrm>
          <a:prstGeom prst="rect">
            <a:avLst/>
          </a:prstGeom>
        </p:spPr>
      </p:pic>
      <p:sp>
        <p:nvSpPr>
          <p:cNvPr id="13" name="Rectangle 12"/>
          <p:cNvSpPr/>
          <p:nvPr userDrawn="1"/>
        </p:nvSpPr>
        <p:spPr bwMode="white">
          <a:xfrm>
            <a:off x="0" y="0"/>
            <a:ext cx="5378967"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00">
              <a:solidFill>
                <a:schemeClr val="bg1"/>
              </a:solidFill>
              <a:latin typeface="+mn-lt"/>
              <a:ea typeface="+mn-ea"/>
              <a:cs typeface="+mn-cs"/>
              <a:sym typeface="+mn-lt"/>
            </a:endParaRPr>
          </a:p>
        </p:txBody>
      </p:sp>
      <p:sp>
        <p:nvSpPr>
          <p:cNvPr id="20"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solidFill>
                <a:latin typeface="+mn-lt"/>
                <a:ea typeface="+mn-ea"/>
                <a:cs typeface="+mn-cs"/>
                <a:sym typeface="+mn-lt"/>
              </a:rPr>
              <a:t>Copyright © 2021 by Boston Consulting Group All rights reserved</a:t>
            </a:r>
          </a:p>
        </p:txBody>
      </p:sp>
      <p:sp>
        <p:nvSpPr>
          <p:cNvPr id="23" name="Title 3"/>
          <p:cNvSpPr>
            <a:spLocks noGrp="1"/>
          </p:cNvSpPr>
          <p:nvPr>
            <p:ph type="title" hasCustomPrompt="1"/>
          </p:nvPr>
        </p:nvSpPr>
        <p:spPr>
          <a:xfrm>
            <a:off x="359999" y="622800"/>
            <a:ext cx="4805101" cy="36009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600" b="1" i="0" u="none" kern="1200" spc="0">
                <a:solidFill>
                  <a:schemeClr val="tx1"/>
                </a:solidFill>
                <a:latin typeface="+mj-lt"/>
                <a:ea typeface="+mj-ea"/>
                <a:cs typeface="+mj-cs"/>
                <a:sym typeface="+mj-lt"/>
              </a:defRPr>
            </a:lvl1pPr>
          </a:lstStyle>
          <a:p>
            <a:pPr lvl="0"/>
            <a:r>
              <a:rPr lang="en-US"/>
              <a:t>Click to add title</a:t>
            </a:r>
          </a:p>
        </p:txBody>
      </p:sp>
      <p:sp>
        <p:nvSpPr>
          <p:cNvPr id="14" name="TextBox 13"/>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Tree>
    <p:extLst>
      <p:ext uri="{BB962C8B-B14F-4D97-AF65-F5344CB8AC3E}">
        <p14:creationId xmlns:p14="http://schemas.microsoft.com/office/powerpoint/2010/main" val="5006940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Green one third">
    <p:bg>
      <p:bgPr>
        <a:solidFill>
          <a:srgbClr val="D9D9D9"/>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3"/>
            </p:custDataLst>
            <p:extLst>
              <p:ext uri="{D42A27DB-BD31-4B8C-83A1-F6EECF244321}">
                <p14:modId xmlns:p14="http://schemas.microsoft.com/office/powerpoint/2010/main" val="1927804896"/>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16391"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191" y="1191"/>
                        <a:ext cx="1191" cy="1191"/>
                      </a:xfrm>
                      <a:prstGeom prst="rect">
                        <a:avLst/>
                      </a:prstGeom>
                    </p:spPr>
                  </p:pic>
                </p:oleObj>
              </mc:Fallback>
            </mc:AlternateContent>
          </a:graphicData>
        </a:graphic>
      </p:graphicFrame>
      <p:pic>
        <p:nvPicPr>
          <p:cNvPr id="10" name="Picture 9"/>
          <p:cNvPicPr>
            <a:picLocks noChangeAspect="1"/>
          </p:cNvPicPr>
          <p:nvPr userDrawn="1"/>
        </p:nvPicPr>
        <p:blipFill rotWithShape="1">
          <a:blip r:embed="rId7" cstate="email">
            <a:extLst>
              <a:ext uri="{28A0092B-C50C-407E-A947-70E740481C1C}">
                <a14:useLocalDpi xmlns:a14="http://schemas.microsoft.com/office/drawing/2010/main"/>
              </a:ext>
            </a:extLst>
          </a:blip>
          <a:srcRect l="29398" t="8741" r="101" b="27"/>
          <a:stretch/>
        </p:blipFill>
        <p:spPr bwMode="ltGray">
          <a:xfrm flipH="1">
            <a:off x="2753302" y="0"/>
            <a:ext cx="312713" cy="5143500"/>
          </a:xfrm>
          <a:prstGeom prst="rect">
            <a:avLst/>
          </a:prstGeom>
        </p:spPr>
      </p:pic>
      <p:sp>
        <p:nvSpPr>
          <p:cNvPr id="11" name="Title 4"/>
          <p:cNvSpPr>
            <a:spLocks noGrp="1"/>
          </p:cNvSpPr>
          <p:nvPr>
            <p:ph type="title" hasCustomPrompt="1"/>
          </p:nvPr>
        </p:nvSpPr>
        <p:spPr>
          <a:xfrm>
            <a:off x="359999" y="2010827"/>
            <a:ext cx="2458412" cy="1121846"/>
          </a:xfrm>
          <a:prstGeom prst="rect">
            <a:avLst/>
          </a:prstGeom>
        </p:spPr>
        <p:txBody>
          <a:bodyPr anchor="ctr">
            <a:noAutofit/>
          </a:bodyPr>
          <a:lstStyle>
            <a:lvl1pPr>
              <a:defRPr sz="2400">
                <a:solidFill>
                  <a:schemeClr val="tx1"/>
                </a:solidFill>
                <a:latin typeface="+mj-lt"/>
                <a:ea typeface="+mj-ea"/>
                <a:cs typeface="+mj-cs"/>
                <a:sym typeface="+mj-lt"/>
              </a:defRPr>
            </a:lvl1pPr>
          </a:lstStyle>
          <a:p>
            <a:r>
              <a:rPr lang="en-US"/>
              <a:t>Click to add title</a:t>
            </a:r>
          </a:p>
        </p:txBody>
      </p:sp>
      <p:sp>
        <p:nvSpPr>
          <p:cNvPr id="13" name="Rectangle 12"/>
          <p:cNvSpPr/>
          <p:nvPr userDrawn="1"/>
        </p:nvSpPr>
        <p:spPr bwMode="white">
          <a:xfrm>
            <a:off x="3073273" y="-982"/>
            <a:ext cx="6083428" cy="51444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00">
              <a:solidFill>
                <a:schemeClr val="bg1"/>
              </a:solidFill>
              <a:latin typeface="+mn-lt"/>
              <a:ea typeface="+mn-ea"/>
              <a:cs typeface="+mn-cs"/>
              <a:sym typeface="+mn-lt"/>
            </a:endParaRPr>
          </a:p>
        </p:txBody>
      </p:sp>
      <p:sp>
        <p:nvSpPr>
          <p:cNvPr id="16"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sp>
        <p:nvSpPr>
          <p:cNvPr id="18" name="TextBox 17"/>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latin typeface="+mn-lt"/>
                <a:ea typeface="+mn-ea"/>
                <a:cs typeface="+mn-cs"/>
                <a:sym typeface="+mn-lt"/>
              </a:rPr>
              <a:pPr algn="r"/>
              <a:t>‹N°›</a:t>
            </a:fld>
            <a:endParaRPr lang="en-US" sz="750" b="1">
              <a:latin typeface="+mn-lt"/>
              <a:ea typeface="+mn-ea"/>
              <a:cs typeface="+mn-cs"/>
              <a:sym typeface="+mn-lt"/>
            </a:endParaRPr>
          </a:p>
        </p:txBody>
      </p:sp>
    </p:spTree>
    <p:extLst>
      <p:ext uri="{BB962C8B-B14F-4D97-AF65-F5344CB8AC3E}">
        <p14:creationId xmlns:p14="http://schemas.microsoft.com/office/powerpoint/2010/main" val="2846266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Green half">
    <p:bg bwMode="grayWhite">
      <p:bgPr>
        <a:solidFill>
          <a:srgbClr val="D9D9D9"/>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3"/>
            </p:custDataLst>
            <p:extLst>
              <p:ext uri="{D42A27DB-BD31-4B8C-83A1-F6EECF244321}">
                <p14:modId xmlns:p14="http://schemas.microsoft.com/office/powerpoint/2010/main" val="336528421"/>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17415"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191" y="1191"/>
                        <a:ext cx="1191" cy="1191"/>
                      </a:xfrm>
                      <a:prstGeom prst="rect">
                        <a:avLst/>
                      </a:prstGeom>
                    </p:spPr>
                  </p:pic>
                </p:oleObj>
              </mc:Fallback>
            </mc:AlternateContent>
          </a:graphicData>
        </a:graphic>
      </p:graphicFrame>
      <p:pic>
        <p:nvPicPr>
          <p:cNvPr id="11" name="Picture 10"/>
          <p:cNvPicPr>
            <a:picLocks noChangeAspect="1"/>
          </p:cNvPicPr>
          <p:nvPr userDrawn="1"/>
        </p:nvPicPr>
        <p:blipFill rotWithShape="1">
          <a:blip r:embed="rId7" cstate="email">
            <a:extLst>
              <a:ext uri="{28A0092B-C50C-407E-A947-70E740481C1C}">
                <a14:useLocalDpi xmlns:a14="http://schemas.microsoft.com/office/drawing/2010/main"/>
              </a:ext>
            </a:extLst>
          </a:blip>
          <a:srcRect l="29398" t="8741" r="101" b="27"/>
          <a:stretch/>
        </p:blipFill>
        <p:spPr bwMode="ltGray">
          <a:xfrm flipH="1">
            <a:off x="4267187" y="0"/>
            <a:ext cx="312713" cy="5143500"/>
          </a:xfrm>
          <a:prstGeom prst="rect">
            <a:avLst/>
          </a:prstGeom>
        </p:spPr>
      </p:pic>
      <p:sp>
        <p:nvSpPr>
          <p:cNvPr id="12" name="Rectangle 11"/>
          <p:cNvSpPr/>
          <p:nvPr userDrawn="1"/>
        </p:nvSpPr>
        <p:spPr>
          <a:xfrm>
            <a:off x="4572000" y="0"/>
            <a:ext cx="4572000" cy="514350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750"/>
              </a:spcAft>
            </a:pPr>
            <a:endParaRPr lang="en-US" sz="900">
              <a:solidFill>
                <a:schemeClr val="bg1"/>
              </a:solidFill>
              <a:latin typeface="+mn-lt"/>
              <a:ea typeface="+mn-ea"/>
              <a:cs typeface="+mn-cs"/>
              <a:sym typeface="+mn-lt"/>
            </a:endParaRPr>
          </a:p>
        </p:txBody>
      </p:sp>
      <p:sp>
        <p:nvSpPr>
          <p:cNvPr id="13" name="Picture Placeholder 18"/>
          <p:cNvSpPr>
            <a:spLocks noGrp="1"/>
          </p:cNvSpPr>
          <p:nvPr>
            <p:ph type="pic" sz="quarter" idx="14" hasCustomPrompt="1"/>
          </p:nvPr>
        </p:nvSpPr>
        <p:spPr>
          <a:xfrm>
            <a:off x="4569016" y="0"/>
            <a:ext cx="4574983" cy="5143500"/>
          </a:xfrm>
          <a:prstGeom prst="rect">
            <a:avLst/>
          </a:prstGeom>
          <a:solidFill>
            <a:schemeClr val="bg1"/>
          </a:solidFill>
        </p:spPr>
        <p:txBody>
          <a:bodyPr lIns="914400" tIns="914400" rIns="914400" bIns="914400"/>
          <a:lstStyle>
            <a:lvl1pPr algn="ctr">
              <a:defRPr sz="1350" baseline="0">
                <a:latin typeface="+mn-lt"/>
                <a:ea typeface="+mn-ea"/>
                <a:cs typeface="+mn-cs"/>
                <a:sym typeface="+mn-lt"/>
              </a:defRPr>
            </a:lvl1pPr>
          </a:lstStyle>
          <a:p>
            <a:r>
              <a:rPr lang="en-US"/>
              <a:t>Click icon below to insert an image or remove this placeholder to use the whitespace in another way</a:t>
            </a:r>
          </a:p>
        </p:txBody>
      </p:sp>
      <p:sp>
        <p:nvSpPr>
          <p:cNvPr id="14" name="Title 1"/>
          <p:cNvSpPr>
            <a:spLocks noGrp="1"/>
          </p:cNvSpPr>
          <p:nvPr>
            <p:ph type="title" hasCustomPrompt="1"/>
          </p:nvPr>
        </p:nvSpPr>
        <p:spPr bwMode="black">
          <a:xfrm>
            <a:off x="359999" y="1339200"/>
            <a:ext cx="3403801" cy="2465100"/>
          </a:xfrm>
          <a:prstGeom prst="rect">
            <a:avLst/>
          </a:prstGeom>
          <a:noFill/>
        </p:spPr>
        <p:txBody>
          <a:bodyPr wrap="square" lIns="0" tIns="0" rIns="320040" bIns="0" anchor="ctr">
            <a:noAutofit/>
          </a:bodyPr>
          <a:lstStyle>
            <a:lvl1pPr>
              <a:defRPr sz="3300">
                <a:solidFill>
                  <a:schemeClr val="tx1"/>
                </a:solidFill>
                <a:latin typeface="+mj-lt"/>
                <a:ea typeface="+mj-ea"/>
                <a:cs typeface="+mj-cs"/>
                <a:sym typeface="+mj-lt"/>
              </a:defRPr>
            </a:lvl1pPr>
          </a:lstStyle>
          <a:p>
            <a:r>
              <a:rPr lang="en-US"/>
              <a:t>Click to add title</a:t>
            </a:r>
          </a:p>
        </p:txBody>
      </p:sp>
      <p:sp>
        <p:nvSpPr>
          <p:cNvPr id="21"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sp>
        <p:nvSpPr>
          <p:cNvPr id="19" name="TextBox 18"/>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latin typeface="+mn-lt"/>
                <a:ea typeface="+mn-ea"/>
                <a:cs typeface="+mn-cs"/>
                <a:sym typeface="+mn-lt"/>
              </a:rPr>
              <a:pPr algn="r"/>
              <a:t>‹N°›</a:t>
            </a:fld>
            <a:endParaRPr lang="en-US" sz="750" b="1">
              <a:latin typeface="+mn-lt"/>
              <a:ea typeface="+mn-ea"/>
              <a:cs typeface="+mn-cs"/>
              <a:sym typeface="+mn-lt"/>
            </a:endParaRPr>
          </a:p>
        </p:txBody>
      </p:sp>
    </p:spTree>
    <p:extLst>
      <p:ext uri="{BB962C8B-B14F-4D97-AF65-F5344CB8AC3E}">
        <p14:creationId xmlns:p14="http://schemas.microsoft.com/office/powerpoint/2010/main" val="6836041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Green two third">
    <p:bg bwMode="grayWhite">
      <p:bgPr>
        <a:solidFill>
          <a:srgbClr val="D9D9D9"/>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3"/>
            </p:custDataLst>
            <p:extLst>
              <p:ext uri="{D42A27DB-BD31-4B8C-83A1-F6EECF244321}">
                <p14:modId xmlns:p14="http://schemas.microsoft.com/office/powerpoint/2010/main" val="3944177841"/>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18439"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191" y="1191"/>
                        <a:ext cx="1191" cy="1191"/>
                      </a:xfrm>
                      <a:prstGeom prst="rect">
                        <a:avLst/>
                      </a:prstGeom>
                    </p:spPr>
                  </p:pic>
                </p:oleObj>
              </mc:Fallback>
            </mc:AlternateContent>
          </a:graphicData>
        </a:graphic>
      </p:graphicFrame>
      <p:pic>
        <p:nvPicPr>
          <p:cNvPr id="9" name="Picture 8"/>
          <p:cNvPicPr>
            <a:picLocks noChangeAspect="1"/>
          </p:cNvPicPr>
          <p:nvPr userDrawn="1"/>
        </p:nvPicPr>
        <p:blipFill rotWithShape="1">
          <a:blip r:embed="rId7" cstate="email">
            <a:extLst>
              <a:ext uri="{28A0092B-C50C-407E-A947-70E740481C1C}">
                <a14:useLocalDpi xmlns:a14="http://schemas.microsoft.com/office/drawing/2010/main"/>
              </a:ext>
            </a:extLst>
          </a:blip>
          <a:srcRect l="29398" t="8741" r="101" b="27"/>
          <a:stretch/>
        </p:blipFill>
        <p:spPr bwMode="ltGray">
          <a:xfrm flipH="1">
            <a:off x="5557387" y="0"/>
            <a:ext cx="312713" cy="5143500"/>
          </a:xfrm>
          <a:prstGeom prst="rect">
            <a:avLst/>
          </a:prstGeom>
        </p:spPr>
      </p:pic>
      <p:sp>
        <p:nvSpPr>
          <p:cNvPr id="10" name="Rectangle 9"/>
          <p:cNvSpPr/>
          <p:nvPr userDrawn="1"/>
        </p:nvSpPr>
        <p:spPr bwMode="gray">
          <a:xfrm>
            <a:off x="5864658" y="0"/>
            <a:ext cx="3279343"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900">
              <a:solidFill>
                <a:schemeClr val="bg1"/>
              </a:solidFill>
              <a:latin typeface="+mn-lt"/>
              <a:ea typeface="+mn-ea"/>
              <a:cs typeface="+mn-cs"/>
              <a:sym typeface="+mn-lt"/>
            </a:endParaRPr>
          </a:p>
        </p:txBody>
      </p:sp>
      <p:sp>
        <p:nvSpPr>
          <p:cNvPr id="11" name="Picture Placeholder 5"/>
          <p:cNvSpPr>
            <a:spLocks noGrp="1"/>
          </p:cNvSpPr>
          <p:nvPr>
            <p:ph type="pic" sz="quarter" idx="11" hasCustomPrompt="1"/>
          </p:nvPr>
        </p:nvSpPr>
        <p:spPr>
          <a:xfrm>
            <a:off x="5865019" y="0"/>
            <a:ext cx="3278981" cy="5143500"/>
          </a:xfrm>
          <a:prstGeom prst="rect">
            <a:avLst/>
          </a:prstGeom>
          <a:solidFill>
            <a:schemeClr val="bg1"/>
          </a:solidFill>
        </p:spPr>
        <p:txBody>
          <a:bodyPr lIns="182880" tIns="914400" rIns="182880" bIns="914400"/>
          <a:lstStyle>
            <a:lvl1pPr algn="ctr">
              <a:defRPr sz="1200">
                <a:solidFill>
                  <a:schemeClr val="tx1"/>
                </a:solidFill>
                <a:latin typeface="+mn-lt"/>
                <a:ea typeface="+mn-ea"/>
                <a:cs typeface="+mn-cs"/>
                <a:sym typeface="+mn-lt"/>
              </a:defRPr>
            </a:lvl1pPr>
          </a:lstStyle>
          <a:p>
            <a:r>
              <a:rPr lang="en-US"/>
              <a:t>Click icon below to insert an image or remove this placeholder to use the whitespace in another way</a:t>
            </a:r>
          </a:p>
        </p:txBody>
      </p:sp>
      <p:sp>
        <p:nvSpPr>
          <p:cNvPr id="15" name="Copyright" hidden="1"/>
          <p:cNvSpPr txBox="1"/>
          <p:nvPr userDrawn="1"/>
        </p:nvSpPr>
        <p:spPr>
          <a:xfrm rot="16200000">
            <a:off x="7115176" y="2937969"/>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sp>
        <p:nvSpPr>
          <p:cNvPr id="14" name="Title 1"/>
          <p:cNvSpPr>
            <a:spLocks noGrp="1"/>
          </p:cNvSpPr>
          <p:nvPr>
            <p:ph type="title" hasCustomPrompt="1"/>
          </p:nvPr>
        </p:nvSpPr>
        <p:spPr bwMode="blackWhite">
          <a:xfrm>
            <a:off x="359999" y="1353488"/>
            <a:ext cx="4798165" cy="2465100"/>
          </a:xfrm>
          <a:prstGeom prst="rect">
            <a:avLst/>
          </a:prstGeom>
        </p:spPr>
        <p:txBody>
          <a:bodyPr anchor="ctr">
            <a:noAutofit/>
          </a:bodyPr>
          <a:lstStyle>
            <a:lvl1pPr>
              <a:defRPr sz="3300">
                <a:solidFill>
                  <a:schemeClr val="tx1"/>
                </a:solidFill>
                <a:latin typeface="+mj-lt"/>
                <a:ea typeface="+mj-ea"/>
                <a:cs typeface="+mj-cs"/>
                <a:sym typeface="+mj-lt"/>
              </a:defRPr>
            </a:lvl1pPr>
          </a:lstStyle>
          <a:p>
            <a:r>
              <a:rPr lang="en-US"/>
              <a:t>Click to edit title</a:t>
            </a:r>
          </a:p>
        </p:txBody>
      </p:sp>
      <p:sp>
        <p:nvSpPr>
          <p:cNvPr id="20" name="TextBox 19"/>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latin typeface="+mn-lt"/>
                <a:ea typeface="+mn-ea"/>
                <a:cs typeface="+mn-cs"/>
                <a:sym typeface="+mn-lt"/>
              </a:rPr>
              <a:pPr algn="r"/>
              <a:t>‹N°›</a:t>
            </a:fld>
            <a:endParaRPr lang="en-US" sz="750" b="1">
              <a:latin typeface="+mn-lt"/>
              <a:ea typeface="+mn-ea"/>
              <a:cs typeface="+mn-cs"/>
              <a:sym typeface="+mn-lt"/>
            </a:endParaRPr>
          </a:p>
        </p:txBody>
      </p:sp>
    </p:spTree>
    <p:extLst>
      <p:ext uri="{BB962C8B-B14F-4D97-AF65-F5344CB8AC3E}">
        <p14:creationId xmlns:p14="http://schemas.microsoft.com/office/powerpoint/2010/main" val="31974651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Left arrow">
    <p:bg>
      <p:bgPr>
        <a:solidFill>
          <a:srgbClr val="D9D9D9"/>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3"/>
            </p:custDataLst>
            <p:extLst>
              <p:ext uri="{D42A27DB-BD31-4B8C-83A1-F6EECF244321}">
                <p14:modId xmlns:p14="http://schemas.microsoft.com/office/powerpoint/2010/main" val="317292492"/>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19463"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191" y="1191"/>
                        <a:ext cx="1191" cy="1191"/>
                      </a:xfrm>
                      <a:prstGeom prst="rect">
                        <a:avLst/>
                      </a:prstGeom>
                    </p:spPr>
                  </p:pic>
                </p:oleObj>
              </mc:Fallback>
            </mc:AlternateContent>
          </a:graphicData>
        </a:graphic>
      </p:graphicFrame>
      <p:sp>
        <p:nvSpPr>
          <p:cNvPr id="16" name="Freeform 14"/>
          <p:cNvSpPr/>
          <p:nvPr userDrawn="1"/>
        </p:nvSpPr>
        <p:spPr bwMode="ltGray">
          <a:xfrm>
            <a:off x="1143" y="983"/>
            <a:ext cx="3066234" cy="51435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750"/>
              </a:spcAft>
            </a:pPr>
            <a:endParaRPr lang="en-US" sz="900">
              <a:solidFill>
                <a:prstClr val="white"/>
              </a:solidFill>
              <a:latin typeface="+mn-lt"/>
              <a:ea typeface="+mn-ea"/>
              <a:cs typeface="+mn-cs"/>
              <a:sym typeface="+mn-lt"/>
            </a:endParaRPr>
          </a:p>
        </p:txBody>
      </p:sp>
      <p:sp>
        <p:nvSpPr>
          <p:cNvPr id="19"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solidFill>
                <a:latin typeface="+mn-lt"/>
                <a:ea typeface="+mn-ea"/>
                <a:cs typeface="+mn-cs"/>
                <a:sym typeface="+mn-lt"/>
              </a:rPr>
              <a:t>Copyright © 2021 by Boston Consulting Group All rights reserved</a:t>
            </a:r>
          </a:p>
        </p:txBody>
      </p:sp>
      <p:pic>
        <p:nvPicPr>
          <p:cNvPr id="9" name="Picture 8"/>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2349331" y="2692799"/>
            <a:ext cx="1023938" cy="253722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
        <p:nvSpPr>
          <p:cNvPr id="14" name="TextBox 13"/>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
        <p:nvSpPr>
          <p:cNvPr id="8" name="Title 2"/>
          <p:cNvSpPr>
            <a:spLocks noGrp="1"/>
          </p:cNvSpPr>
          <p:nvPr>
            <p:ph type="title" hasCustomPrompt="1"/>
          </p:nvPr>
        </p:nvSpPr>
        <p:spPr>
          <a:xfrm>
            <a:off x="359999" y="2073153"/>
            <a:ext cx="1971480" cy="985733"/>
          </a:xfrm>
        </p:spPr>
        <p:txBody>
          <a:bodyPr vert="horz" anchor="ctr" anchorCtr="0">
            <a:noAutofit/>
          </a:bodyPr>
          <a:lstStyle>
            <a:lvl1pPr>
              <a:defRPr sz="2400" baseline="0">
                <a:solidFill>
                  <a:schemeClr val="tx1"/>
                </a:solidFill>
                <a:latin typeface="+mj-lt"/>
                <a:ea typeface="+mj-ea"/>
                <a:cs typeface="+mj-cs"/>
                <a:sym typeface="+mj-lt"/>
              </a:defRPr>
            </a:lvl1pPr>
          </a:lstStyle>
          <a:p>
            <a:r>
              <a:rPr lang="en-US"/>
              <a:t>Click to add title</a:t>
            </a:r>
          </a:p>
        </p:txBody>
      </p:sp>
    </p:spTree>
    <p:extLst>
      <p:ext uri="{BB962C8B-B14F-4D97-AF65-F5344CB8AC3E}">
        <p14:creationId xmlns:p14="http://schemas.microsoft.com/office/powerpoint/2010/main" val="3634053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Green left arrow">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1804912921"/>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20487" name="think-cell Slide" r:id="rId4" imgW="352" imgH="355" progId="TCLayout.ActiveDocument.1">
                  <p:embed/>
                </p:oleObj>
              </mc:Choice>
              <mc:Fallback>
                <p:oleObj name="think-cell Slide" r:id="rId4" imgW="352" imgH="355" progId="TCLayout.ActiveDocument.1">
                  <p:embed/>
                  <p:pic>
                    <p:nvPicPr>
                      <p:cNvPr id="4" name="Object 3" hidden="1"/>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16" name="Freeform 14"/>
          <p:cNvSpPr/>
          <p:nvPr userDrawn="1"/>
        </p:nvSpPr>
        <p:spPr bwMode="ltGray">
          <a:xfrm>
            <a:off x="0" y="0"/>
            <a:ext cx="3066234" cy="51435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750"/>
              </a:spcAft>
            </a:pPr>
            <a:endParaRPr lang="en-US" sz="900">
              <a:solidFill>
                <a:prstClr val="white"/>
              </a:solidFill>
              <a:latin typeface="+mn-lt"/>
              <a:ea typeface="+mn-ea"/>
              <a:cs typeface="+mn-cs"/>
              <a:sym typeface="+mn-lt"/>
            </a:endParaRPr>
          </a:p>
        </p:txBody>
      </p:sp>
      <p:sp>
        <p:nvSpPr>
          <p:cNvPr id="3" name="Title 2"/>
          <p:cNvSpPr>
            <a:spLocks noGrp="1"/>
          </p:cNvSpPr>
          <p:nvPr>
            <p:ph type="title" hasCustomPrompt="1"/>
          </p:nvPr>
        </p:nvSpPr>
        <p:spPr>
          <a:xfrm>
            <a:off x="359999" y="2073153"/>
            <a:ext cx="1971480" cy="985733"/>
          </a:xfrm>
        </p:spPr>
        <p:txBody>
          <a:bodyPr anchor="ctr" anchorCtr="0">
            <a:noAutofit/>
          </a:bodyPr>
          <a:lstStyle>
            <a:lvl1pPr>
              <a:defRPr sz="2400" baseline="0">
                <a:solidFill>
                  <a:schemeClr val="tx1"/>
                </a:solidFill>
                <a:latin typeface="+mj-lt"/>
                <a:ea typeface="+mj-ea"/>
                <a:cs typeface="+mj-cs"/>
                <a:sym typeface="+mj-lt"/>
              </a:defRPr>
            </a:lvl1pPr>
          </a:lstStyle>
          <a:p>
            <a:r>
              <a:rPr lang="en-US"/>
              <a:t>Click to add title</a:t>
            </a:r>
          </a:p>
        </p:txBody>
      </p:sp>
      <p:sp>
        <p:nvSpPr>
          <p:cNvPr id="15"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pic>
        <p:nvPicPr>
          <p:cNvPr id="9" name="Picture 8"/>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rot="120000">
            <a:off x="1630981" y="2552121"/>
            <a:ext cx="2021000" cy="2596309"/>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
        <p:nvSpPr>
          <p:cNvPr id="17" name="TextBox 16"/>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Tree>
    <p:extLst>
      <p:ext uri="{BB962C8B-B14F-4D97-AF65-F5344CB8AC3E}">
        <p14:creationId xmlns:p14="http://schemas.microsoft.com/office/powerpoint/2010/main" val="29654862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re et sous-titre">
    <p:spTree>
      <p:nvGrpSpPr>
        <p:cNvPr id="1" name=""/>
        <p:cNvGrpSpPr/>
        <p:nvPr/>
      </p:nvGrpSpPr>
      <p:grpSpPr>
        <a:xfrm>
          <a:off x="0" y="0"/>
          <a:ext cx="0" cy="0"/>
          <a:chOff x="0" y="0"/>
          <a:chExt cx="0" cy="0"/>
        </a:xfrm>
      </p:grpSpPr>
      <p:pic>
        <p:nvPicPr>
          <p:cNvPr id="8" name="Image 7"/>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386855" y="285617"/>
            <a:ext cx="2422164" cy="1543184"/>
          </a:xfrm>
          <a:prstGeom prst="rect">
            <a:avLst/>
          </a:prstGeom>
        </p:spPr>
      </p:pic>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38563041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9" name="think-cell Slide" r:id="rId5" imgW="286" imgH="286" progId="TCLayout.ActiveDocument.1">
                  <p:embed/>
                </p:oleObj>
              </mc:Choice>
              <mc:Fallback>
                <p:oleObj name="think-cell Slide" r:id="rId5" imgW="286" imgH="286" progId="TCLayout.ActiveDocument.1">
                  <p:embed/>
                  <p:pic>
                    <p:nvPicPr>
                      <p:cNvPr id="4" name="Object 3"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itre 6"/>
          <p:cNvSpPr>
            <a:spLocks noGrp="1"/>
          </p:cNvSpPr>
          <p:nvPr>
            <p:ph type="title" hasCustomPrompt="1"/>
          </p:nvPr>
        </p:nvSpPr>
        <p:spPr bwMode="gray">
          <a:xfrm>
            <a:off x="0" y="0"/>
            <a:ext cx="180000" cy="180000"/>
          </a:xfrm>
          <a:ln>
            <a:solidFill>
              <a:schemeClr val="tx1">
                <a:alpha val="0"/>
              </a:schemeClr>
            </a:solidFill>
          </a:ln>
        </p:spPr>
        <p:txBody>
          <a:bodyPr/>
          <a:lstStyle>
            <a:lvl1pPr>
              <a:defRPr sz="100">
                <a:solidFill>
                  <a:schemeClr val="tx1">
                    <a:alpha val="0"/>
                  </a:schemeClr>
                </a:solidFill>
                <a:latin typeface="+mj-lt"/>
                <a:ea typeface="+mj-ea"/>
                <a:cs typeface="+mj-cs"/>
                <a:sym typeface="+mj-lt"/>
              </a:defRPr>
            </a:lvl1pPr>
          </a:lstStyle>
          <a:p>
            <a:r>
              <a:rPr lang="fr-FR"/>
              <a:t>Titre</a:t>
            </a:r>
          </a:p>
        </p:txBody>
      </p:sp>
      <p:sp>
        <p:nvSpPr>
          <p:cNvPr id="11" name="Espace réservé du texte 10"/>
          <p:cNvSpPr>
            <a:spLocks noGrp="1"/>
          </p:cNvSpPr>
          <p:nvPr>
            <p:ph type="body" sz="quarter" idx="13" hasCustomPrompt="1"/>
          </p:nvPr>
        </p:nvSpPr>
        <p:spPr bwMode="gray">
          <a:xfrm>
            <a:off x="360000" y="2346046"/>
            <a:ext cx="8424000" cy="2077200"/>
          </a:xfrm>
        </p:spPr>
        <p:txBody>
          <a:bodyPr/>
          <a:lstStyle>
            <a:lvl1pPr>
              <a:lnSpc>
                <a:spcPct val="90000"/>
              </a:lnSpc>
              <a:spcAft>
                <a:spcPts val="0"/>
              </a:spcAft>
              <a:defRPr sz="3400" b="1" cap="all" baseline="0">
                <a:latin typeface="+mn-lt"/>
                <a:ea typeface="+mn-ea"/>
                <a:cs typeface="+mn-cs"/>
                <a:sym typeface="+mn-lt"/>
              </a:defRPr>
            </a:lvl1pPr>
            <a:lvl2pPr marL="0" indent="0">
              <a:spcBef>
                <a:spcPts val="500"/>
              </a:spcBef>
              <a:spcAft>
                <a:spcPts val="0"/>
              </a:spcAft>
              <a:buNone/>
              <a:defRPr sz="2000">
                <a:latin typeface="+mn-lt"/>
                <a:ea typeface="+mn-ea"/>
                <a:cs typeface="+mn-cs"/>
                <a:sym typeface="+mn-lt"/>
              </a:defRPr>
            </a:lvl2pPr>
          </a:lstStyle>
          <a:p>
            <a:pPr lvl="0"/>
            <a:r>
              <a:rPr lang="fr-FR"/>
              <a:t>Titre</a:t>
            </a:r>
          </a:p>
          <a:p>
            <a:pPr lvl="1"/>
            <a:r>
              <a:rPr lang="fr-FR"/>
              <a:t>Sous-titre</a:t>
            </a:r>
          </a:p>
        </p:txBody>
      </p:sp>
    </p:spTree>
    <p:extLst>
      <p:ext uri="{BB962C8B-B14F-4D97-AF65-F5344CB8AC3E}">
        <p14:creationId xmlns:p14="http://schemas.microsoft.com/office/powerpoint/2010/main" val="17243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Arrow one third">
    <p:bg>
      <p:bgPr>
        <a:solidFill>
          <a:srgbClr val="D9D9D9"/>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3"/>
            </p:custDataLst>
            <p:extLst>
              <p:ext uri="{D42A27DB-BD31-4B8C-83A1-F6EECF244321}">
                <p14:modId xmlns:p14="http://schemas.microsoft.com/office/powerpoint/2010/main" val="1005716166"/>
              </p:ext>
            </p:extLst>
          </p:nvPr>
        </p:nvGraphicFramePr>
        <p:xfrm>
          <a:off x="1192" y="1192"/>
          <a:ext cx="1190" cy="1190"/>
        </p:xfrm>
        <a:graphic>
          <a:graphicData uri="http://schemas.openxmlformats.org/presentationml/2006/ole">
            <mc:AlternateContent xmlns:mc="http://schemas.openxmlformats.org/markup-compatibility/2006">
              <mc:Choice xmlns:v="urn:schemas-microsoft-com:vml" Requires="v">
                <p:oleObj spid="_x0000_s21511" name="think-cell Slide" r:id="rId5" imgW="324" imgH="324" progId="TCLayout.ActiveDocument.1">
                  <p:embed/>
                </p:oleObj>
              </mc:Choice>
              <mc:Fallback>
                <p:oleObj name="think-cell Slide" r:id="rId5" imgW="324" imgH="324" progId="TCLayout.ActiveDocument.1">
                  <p:embed/>
                  <p:pic>
                    <p:nvPicPr>
                      <p:cNvPr id="3" name="Object 2" hidden="1"/>
                      <p:cNvPicPr/>
                      <p:nvPr/>
                    </p:nvPicPr>
                    <p:blipFill>
                      <a:blip r:embed="rId6"/>
                      <a:stretch>
                        <a:fillRect/>
                      </a:stretch>
                    </p:blipFill>
                    <p:spPr>
                      <a:xfrm>
                        <a:off x="1192" y="1192"/>
                        <a:ext cx="1190" cy="1190"/>
                      </a:xfrm>
                      <a:prstGeom prst="rect">
                        <a:avLst/>
                      </a:prstGeom>
                    </p:spPr>
                  </p:pic>
                </p:oleObj>
              </mc:Fallback>
            </mc:AlternateContent>
          </a:graphicData>
        </a:graphic>
      </p:graphicFrame>
      <p:sp>
        <p:nvSpPr>
          <p:cNvPr id="12"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solidFill>
                <a:latin typeface="+mn-lt"/>
                <a:ea typeface="+mn-ea"/>
                <a:cs typeface="+mn-cs"/>
                <a:sym typeface="+mn-lt"/>
              </a:rPr>
              <a:t>Copyright © 2021 by Boston Consulting Group All rights reserved</a:t>
            </a:r>
          </a:p>
        </p:txBody>
      </p:sp>
      <p:sp>
        <p:nvSpPr>
          <p:cNvPr id="13" name="Pentagon 3"/>
          <p:cNvSpPr/>
          <p:nvPr userDrawn="1"/>
        </p:nvSpPr>
        <p:spPr bwMode="white">
          <a:xfrm>
            <a:off x="1" y="0"/>
            <a:ext cx="4070190" cy="51435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750"/>
              </a:spcAft>
            </a:pPr>
            <a:endParaRPr lang="en-US" sz="900">
              <a:solidFill>
                <a:prstClr val="white"/>
              </a:solidFill>
              <a:latin typeface="+mn-lt"/>
              <a:ea typeface="+mn-ea"/>
              <a:cs typeface="+mn-cs"/>
              <a:sym typeface="+mn-lt"/>
            </a:endParaRPr>
          </a:p>
        </p:txBody>
      </p:sp>
      <p:sp>
        <p:nvSpPr>
          <p:cNvPr id="14" name="Title 1"/>
          <p:cNvSpPr>
            <a:spLocks noGrp="1"/>
          </p:cNvSpPr>
          <p:nvPr>
            <p:ph type="title" hasCustomPrompt="1"/>
          </p:nvPr>
        </p:nvSpPr>
        <p:spPr>
          <a:xfrm>
            <a:off x="359999" y="1339200"/>
            <a:ext cx="3159178" cy="2465100"/>
          </a:xfrm>
          <a:prstGeom prst="rect">
            <a:avLst/>
          </a:prstGeom>
        </p:spPr>
        <p:txBody>
          <a:bodyPr anchor="ctr">
            <a:noAutofit/>
          </a:bodyPr>
          <a:lstStyle>
            <a:lvl1pPr>
              <a:defRPr sz="3300" b="1">
                <a:solidFill>
                  <a:schemeClr val="tx1"/>
                </a:solidFill>
                <a:latin typeface="+mj-lt"/>
                <a:ea typeface="+mj-ea"/>
                <a:cs typeface="+mj-cs"/>
                <a:sym typeface="+mj-lt"/>
              </a:defRPr>
            </a:lvl1pPr>
          </a:lstStyle>
          <a:p>
            <a:r>
              <a:rPr lang="en-US"/>
              <a:t>Click to add title</a:t>
            </a:r>
          </a:p>
        </p:txBody>
      </p:sp>
      <p:pic>
        <p:nvPicPr>
          <p:cNvPr id="15" name="Picture 14"/>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3436144" y="2545795"/>
            <a:ext cx="973931" cy="2678906"/>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
        <p:nvSpPr>
          <p:cNvPr id="17" name="TextBox 16"/>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Tree>
    <p:extLst>
      <p:ext uri="{BB962C8B-B14F-4D97-AF65-F5344CB8AC3E}">
        <p14:creationId xmlns:p14="http://schemas.microsoft.com/office/powerpoint/2010/main" val="14972794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Green arrow one third">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4039148726"/>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22535" name="think-cell Slide" r:id="rId4" imgW="352" imgH="355" progId="TCLayout.ActiveDocument.1">
                  <p:embed/>
                </p:oleObj>
              </mc:Choice>
              <mc:Fallback>
                <p:oleObj name="think-cell Slide" r:id="rId4" imgW="352" imgH="355" progId="TCLayout.ActiveDocument.1">
                  <p:embed/>
                  <p:pic>
                    <p:nvPicPr>
                      <p:cNvPr id="3" name="Object 2" hidden="1"/>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13" name="Pentagon 3"/>
          <p:cNvSpPr/>
          <p:nvPr userDrawn="1"/>
        </p:nvSpPr>
        <p:spPr bwMode="white">
          <a:xfrm>
            <a:off x="1" y="0"/>
            <a:ext cx="4070190" cy="5143500"/>
          </a:xfrm>
          <a:prstGeom prst="homePlate">
            <a:avLst>
              <a:gd name="adj" fmla="val 12939"/>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lvl="0">
              <a:lnSpc>
                <a:spcPct val="90000"/>
              </a:lnSpc>
              <a:spcAft>
                <a:spcPts val="750"/>
              </a:spcAft>
            </a:pPr>
            <a:endParaRPr lang="en-US" sz="900">
              <a:solidFill>
                <a:prstClr val="white"/>
              </a:solidFill>
              <a:latin typeface="+mn-lt"/>
              <a:ea typeface="+mn-ea"/>
              <a:cs typeface="+mn-cs"/>
              <a:sym typeface="+mn-lt"/>
            </a:endParaRPr>
          </a:p>
        </p:txBody>
      </p:sp>
      <p:sp>
        <p:nvSpPr>
          <p:cNvPr id="14" name="Title 1"/>
          <p:cNvSpPr>
            <a:spLocks noGrp="1"/>
          </p:cNvSpPr>
          <p:nvPr>
            <p:ph type="title" hasCustomPrompt="1"/>
          </p:nvPr>
        </p:nvSpPr>
        <p:spPr>
          <a:xfrm>
            <a:off x="359999" y="1339200"/>
            <a:ext cx="3159178" cy="2465100"/>
          </a:xfrm>
          <a:prstGeom prst="rect">
            <a:avLst/>
          </a:prstGeom>
        </p:spPr>
        <p:txBody>
          <a:bodyPr anchor="ctr">
            <a:noAutofit/>
          </a:bodyPr>
          <a:lstStyle>
            <a:lvl1pPr>
              <a:defRPr sz="3300" b="1">
                <a:solidFill>
                  <a:schemeClr val="tx1"/>
                </a:solidFill>
                <a:latin typeface="+mj-lt"/>
                <a:ea typeface="+mj-ea"/>
                <a:cs typeface="+mj-cs"/>
                <a:sym typeface="+mj-lt"/>
              </a:defRPr>
            </a:lvl1pPr>
          </a:lstStyle>
          <a:p>
            <a:r>
              <a:rPr lang="en-US"/>
              <a:t>Click to add title</a:t>
            </a:r>
          </a:p>
        </p:txBody>
      </p:sp>
      <p:sp>
        <p:nvSpPr>
          <p:cNvPr id="17"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pic>
        <p:nvPicPr>
          <p:cNvPr id="9" name="Picture 8"/>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2683544" y="2562225"/>
            <a:ext cx="2021000" cy="2581275"/>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
        <p:nvSpPr>
          <p:cNvPr id="18" name="TextBox 17"/>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latin typeface="+mn-lt"/>
                <a:ea typeface="+mn-ea"/>
                <a:cs typeface="+mn-cs"/>
                <a:sym typeface="+mn-lt"/>
              </a:rPr>
              <a:pPr algn="r"/>
              <a:t>‹N°›</a:t>
            </a:fld>
            <a:endParaRPr lang="en-US" sz="750" b="1">
              <a:latin typeface="+mn-lt"/>
              <a:ea typeface="+mn-ea"/>
              <a:cs typeface="+mn-cs"/>
              <a:sym typeface="+mn-lt"/>
            </a:endParaRPr>
          </a:p>
        </p:txBody>
      </p:sp>
    </p:spTree>
    <p:extLst>
      <p:ext uri="{BB962C8B-B14F-4D97-AF65-F5344CB8AC3E}">
        <p14:creationId xmlns:p14="http://schemas.microsoft.com/office/powerpoint/2010/main" val="27724381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Arrow half">
    <p:bg>
      <p:bgPr>
        <a:solidFill>
          <a:srgbClr val="D9D9D9"/>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3"/>
            </p:custDataLst>
            <p:extLst>
              <p:ext uri="{D42A27DB-BD31-4B8C-83A1-F6EECF244321}">
                <p14:modId xmlns:p14="http://schemas.microsoft.com/office/powerpoint/2010/main" val="507960577"/>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23559"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191" y="1191"/>
                        <a:ext cx="1191" cy="1191"/>
                      </a:xfrm>
                      <a:prstGeom prst="rect">
                        <a:avLst/>
                      </a:prstGeom>
                    </p:spPr>
                  </p:pic>
                </p:oleObj>
              </mc:Fallback>
            </mc:AlternateContent>
          </a:graphicData>
        </a:graphic>
      </p:graphicFrame>
      <p:sp>
        <p:nvSpPr>
          <p:cNvPr id="18"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solidFill>
                <a:latin typeface="+mn-lt"/>
                <a:ea typeface="+mn-ea"/>
                <a:cs typeface="+mn-cs"/>
                <a:sym typeface="+mn-lt"/>
              </a:rPr>
              <a:t>Copyright © 2021 by Boston Consulting Group All rights reserved</a:t>
            </a:r>
          </a:p>
        </p:txBody>
      </p:sp>
      <p:sp>
        <p:nvSpPr>
          <p:cNvPr id="14" name="Pentagon 8"/>
          <p:cNvSpPr/>
          <p:nvPr userDrawn="1"/>
        </p:nvSpPr>
        <p:spPr bwMode="white">
          <a:xfrm>
            <a:off x="0" y="0"/>
            <a:ext cx="4772660" cy="51435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750"/>
              </a:spcAft>
            </a:pPr>
            <a:endParaRPr lang="en-US" sz="900">
              <a:solidFill>
                <a:prstClr val="white"/>
              </a:solidFill>
              <a:latin typeface="+mn-lt"/>
              <a:ea typeface="+mn-ea"/>
              <a:cs typeface="+mn-cs"/>
              <a:sym typeface="+mn-lt"/>
            </a:endParaRPr>
          </a:p>
        </p:txBody>
      </p:sp>
      <p:sp>
        <p:nvSpPr>
          <p:cNvPr id="16" name="Title 2"/>
          <p:cNvSpPr>
            <a:spLocks noGrp="1"/>
          </p:cNvSpPr>
          <p:nvPr>
            <p:ph type="title" hasCustomPrompt="1"/>
          </p:nvPr>
        </p:nvSpPr>
        <p:spPr>
          <a:xfrm>
            <a:off x="359999" y="622800"/>
            <a:ext cx="3617736" cy="36009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600" b="1" i="0" u="none" kern="1200" spc="0">
                <a:solidFill>
                  <a:schemeClr val="tx1"/>
                </a:solidFill>
                <a:latin typeface="+mj-lt"/>
                <a:ea typeface="+mj-ea"/>
                <a:cs typeface="+mj-cs"/>
                <a:sym typeface="+mj-lt"/>
              </a:defRPr>
            </a:lvl1pPr>
          </a:lstStyle>
          <a:p>
            <a:pPr lvl="0"/>
            <a:r>
              <a:rPr lang="en-US"/>
              <a:t>Click to add title</a:t>
            </a:r>
          </a:p>
        </p:txBody>
      </p:sp>
      <p:pic>
        <p:nvPicPr>
          <p:cNvPr id="9" name="Picture 8"/>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4048354" y="2692204"/>
            <a:ext cx="1023938" cy="253722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
        <p:nvSpPr>
          <p:cNvPr id="13" name="TextBox 12"/>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Tree>
    <p:extLst>
      <p:ext uri="{BB962C8B-B14F-4D97-AF65-F5344CB8AC3E}">
        <p14:creationId xmlns:p14="http://schemas.microsoft.com/office/powerpoint/2010/main" val="3846796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Green arrow half">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404703192"/>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24583" name="think-cell Slide" r:id="rId4" imgW="352" imgH="355" progId="TCLayout.ActiveDocument.1">
                  <p:embed/>
                </p:oleObj>
              </mc:Choice>
              <mc:Fallback>
                <p:oleObj name="think-cell Slide" r:id="rId4" imgW="352" imgH="355" progId="TCLayout.ActiveDocument.1">
                  <p:embed/>
                  <p:pic>
                    <p:nvPicPr>
                      <p:cNvPr id="3" name="Object 2" hidden="1"/>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14" name="Pentagon 8"/>
          <p:cNvSpPr/>
          <p:nvPr userDrawn="1"/>
        </p:nvSpPr>
        <p:spPr bwMode="white">
          <a:xfrm>
            <a:off x="0" y="0"/>
            <a:ext cx="4772660" cy="5143500"/>
          </a:xfrm>
          <a:prstGeom prst="homePlate">
            <a:avLst>
              <a:gd name="adj" fmla="val 12939"/>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lvl="0">
              <a:lnSpc>
                <a:spcPct val="90000"/>
              </a:lnSpc>
              <a:spcAft>
                <a:spcPts val="750"/>
              </a:spcAft>
            </a:pPr>
            <a:endParaRPr lang="en-US" sz="900">
              <a:solidFill>
                <a:prstClr val="white"/>
              </a:solidFill>
              <a:latin typeface="+mn-lt"/>
              <a:ea typeface="+mn-ea"/>
              <a:cs typeface="+mn-cs"/>
              <a:sym typeface="+mn-lt"/>
            </a:endParaRPr>
          </a:p>
        </p:txBody>
      </p:sp>
      <p:sp>
        <p:nvSpPr>
          <p:cNvPr id="16" name="Title 2"/>
          <p:cNvSpPr>
            <a:spLocks noGrp="1"/>
          </p:cNvSpPr>
          <p:nvPr>
            <p:ph type="title" hasCustomPrompt="1"/>
          </p:nvPr>
        </p:nvSpPr>
        <p:spPr>
          <a:xfrm>
            <a:off x="359999" y="622800"/>
            <a:ext cx="3617736" cy="360099"/>
          </a:xfrm>
          <a:prstGeom prst="rect">
            <a:avLst/>
          </a:prstGeom>
        </p:spPr>
        <p:txBody>
          <a:bodyPr vert="horz" wrap="square" lIns="0" tIns="0" rIns="0" bIns="0" anchor="t" anchorCtr="0">
            <a:spAutoFit/>
          </a:bodyPr>
          <a:lstStyle>
            <a:lvl1pPr marL="0" indent="0" algn="l" defTabSz="914400" rtl="0" eaLnBrk="1" latinLnBrk="0" hangingPunct="1">
              <a:lnSpc>
                <a:spcPct val="90000"/>
              </a:lnSpc>
              <a:spcBef>
                <a:spcPct val="0"/>
              </a:spcBef>
              <a:spcAft>
                <a:spcPts val="0"/>
              </a:spcAft>
              <a:buNone/>
              <a:defRPr lang="en-US" sz="2600" b="1" kern="1200" dirty="0">
                <a:solidFill>
                  <a:schemeClr val="tx1"/>
                </a:solidFill>
                <a:latin typeface="+mj-lt"/>
                <a:ea typeface="+mj-ea"/>
                <a:cs typeface="+mj-cs"/>
                <a:sym typeface="+mj-lt"/>
              </a:defRPr>
            </a:lvl1pPr>
          </a:lstStyle>
          <a:p>
            <a:pPr lvl="0"/>
            <a:r>
              <a:rPr lang="en-US"/>
              <a:t>Click to add title</a:t>
            </a:r>
          </a:p>
        </p:txBody>
      </p:sp>
      <p:sp>
        <p:nvSpPr>
          <p:cNvPr id="19"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pic>
        <p:nvPicPr>
          <p:cNvPr id="9" name="Picture 8"/>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rot="120000">
            <a:off x="3345129" y="2555853"/>
            <a:ext cx="2021000" cy="2592413"/>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
        <p:nvSpPr>
          <p:cNvPr id="17" name="TextBox 16"/>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Tree>
    <p:extLst>
      <p:ext uri="{BB962C8B-B14F-4D97-AF65-F5344CB8AC3E}">
        <p14:creationId xmlns:p14="http://schemas.microsoft.com/office/powerpoint/2010/main" val="21916526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Arrow two third">
    <p:bg>
      <p:bgPr>
        <a:solidFill>
          <a:srgbClr val="D9D9D9"/>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3"/>
            </p:custDataLst>
            <p:extLst>
              <p:ext uri="{D42A27DB-BD31-4B8C-83A1-F6EECF244321}">
                <p14:modId xmlns:p14="http://schemas.microsoft.com/office/powerpoint/2010/main" val="838939208"/>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25607"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191" y="1191"/>
                        <a:ext cx="1191" cy="1191"/>
                      </a:xfrm>
                      <a:prstGeom prst="rect">
                        <a:avLst/>
                      </a:prstGeom>
                    </p:spPr>
                  </p:pic>
                </p:oleObj>
              </mc:Fallback>
            </mc:AlternateContent>
          </a:graphicData>
        </a:graphic>
      </p:graphicFrame>
      <p:sp>
        <p:nvSpPr>
          <p:cNvPr id="12" name="Freeform 18"/>
          <p:cNvSpPr/>
          <p:nvPr userDrawn="1"/>
        </p:nvSpPr>
        <p:spPr bwMode="white">
          <a:xfrm>
            <a:off x="0" y="0"/>
            <a:ext cx="6334679" cy="51435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750"/>
              </a:spcAft>
            </a:pPr>
            <a:endParaRPr lang="en-US" sz="900">
              <a:solidFill>
                <a:schemeClr val="bg1"/>
              </a:solidFill>
              <a:latin typeface="+mn-lt"/>
              <a:ea typeface="+mn-ea"/>
              <a:cs typeface="+mn-cs"/>
              <a:sym typeface="+mn-lt"/>
            </a:endParaRPr>
          </a:p>
        </p:txBody>
      </p:sp>
      <p:sp>
        <p:nvSpPr>
          <p:cNvPr id="9"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solidFill>
                <a:latin typeface="+mn-lt"/>
                <a:ea typeface="+mn-ea"/>
                <a:cs typeface="+mn-cs"/>
                <a:sym typeface="+mn-lt"/>
              </a:rPr>
              <a:t>Copyright © 2021 by Boston Consulting Group All rights reserved</a:t>
            </a:r>
          </a:p>
        </p:txBody>
      </p:sp>
      <p:sp>
        <p:nvSpPr>
          <p:cNvPr id="11" name="Title 3"/>
          <p:cNvSpPr>
            <a:spLocks noGrp="1"/>
          </p:cNvSpPr>
          <p:nvPr>
            <p:ph type="title" hasCustomPrompt="1"/>
          </p:nvPr>
        </p:nvSpPr>
        <p:spPr>
          <a:xfrm>
            <a:off x="359999" y="622800"/>
            <a:ext cx="4805101" cy="36009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600" b="1" i="0" u="none" kern="1200" spc="0">
                <a:solidFill>
                  <a:schemeClr val="tx1"/>
                </a:solidFill>
                <a:latin typeface="+mj-lt"/>
                <a:ea typeface="+mj-ea"/>
                <a:cs typeface="+mj-cs"/>
                <a:sym typeface="+mj-lt"/>
              </a:defRPr>
            </a:lvl1pPr>
          </a:lstStyle>
          <a:p>
            <a:pPr lvl="0"/>
            <a:r>
              <a:rPr lang="en-US"/>
              <a:t>Click to add title</a:t>
            </a:r>
          </a:p>
        </p:txBody>
      </p:sp>
      <p:pic>
        <p:nvPicPr>
          <p:cNvPr id="16" name="Picture 15"/>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5617754" y="2692204"/>
            <a:ext cx="1023938" cy="253722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
        <p:nvSpPr>
          <p:cNvPr id="18" name="TextBox 17"/>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Tree>
    <p:extLst>
      <p:ext uri="{BB962C8B-B14F-4D97-AF65-F5344CB8AC3E}">
        <p14:creationId xmlns:p14="http://schemas.microsoft.com/office/powerpoint/2010/main" val="31724715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Green arrow two third">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492589360"/>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26631" name="think-cell Slide" r:id="rId4" imgW="352" imgH="355" progId="TCLayout.ActiveDocument.1">
                  <p:embed/>
                </p:oleObj>
              </mc:Choice>
              <mc:Fallback>
                <p:oleObj name="think-cell Slide" r:id="rId4" imgW="352" imgH="355" progId="TCLayout.ActiveDocument.1">
                  <p:embed/>
                  <p:pic>
                    <p:nvPicPr>
                      <p:cNvPr id="3" name="Object 2" hidden="1"/>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12" name="Freeform 18"/>
          <p:cNvSpPr/>
          <p:nvPr userDrawn="1"/>
        </p:nvSpPr>
        <p:spPr bwMode="white">
          <a:xfrm>
            <a:off x="0" y="0"/>
            <a:ext cx="6334679" cy="51435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lvl="0">
              <a:lnSpc>
                <a:spcPct val="90000"/>
              </a:lnSpc>
              <a:spcAft>
                <a:spcPts val="750"/>
              </a:spcAft>
            </a:pPr>
            <a:endParaRPr lang="en-US" sz="900">
              <a:solidFill>
                <a:prstClr val="white"/>
              </a:solidFill>
              <a:latin typeface="+mn-lt"/>
              <a:ea typeface="+mn-ea"/>
              <a:cs typeface="+mn-cs"/>
              <a:sym typeface="+mn-lt"/>
            </a:endParaRPr>
          </a:p>
        </p:txBody>
      </p:sp>
      <p:sp>
        <p:nvSpPr>
          <p:cNvPr id="11" name="Title 3"/>
          <p:cNvSpPr>
            <a:spLocks noGrp="1"/>
          </p:cNvSpPr>
          <p:nvPr>
            <p:ph type="title" hasCustomPrompt="1"/>
          </p:nvPr>
        </p:nvSpPr>
        <p:spPr>
          <a:xfrm>
            <a:off x="359999" y="622800"/>
            <a:ext cx="4805101" cy="360099"/>
          </a:xfrm>
          <a:prstGeom prst="rect">
            <a:avLst/>
          </a:prstGeom>
        </p:spPr>
        <p:txBody>
          <a:bodyPr vert="horz" wrap="square" lIns="0" tIns="0" rIns="0" bIns="0" anchor="t" anchorCtr="0">
            <a:spAutoFit/>
          </a:bodyPr>
          <a:lstStyle>
            <a:lvl1pPr marL="0" indent="0" algn="l" defTabSz="914400" rtl="0" eaLnBrk="1" latinLnBrk="0" hangingPunct="1">
              <a:lnSpc>
                <a:spcPct val="90000"/>
              </a:lnSpc>
              <a:spcBef>
                <a:spcPct val="0"/>
              </a:spcBef>
              <a:spcAft>
                <a:spcPts val="0"/>
              </a:spcAft>
              <a:buNone/>
              <a:defRPr lang="en-US" sz="2600" b="1" kern="1200" dirty="0">
                <a:solidFill>
                  <a:schemeClr val="tx1"/>
                </a:solidFill>
                <a:latin typeface="+mj-lt"/>
                <a:ea typeface="+mj-ea"/>
                <a:cs typeface="+mj-cs"/>
                <a:sym typeface="+mj-lt"/>
              </a:defRPr>
            </a:lvl1pPr>
          </a:lstStyle>
          <a:p>
            <a:pPr lvl="0"/>
            <a:r>
              <a:rPr lang="en-US"/>
              <a:t>Click to add title</a:t>
            </a:r>
          </a:p>
        </p:txBody>
      </p:sp>
      <p:sp>
        <p:nvSpPr>
          <p:cNvPr id="19"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pic>
        <p:nvPicPr>
          <p:cNvPr id="9" name="Picture 8"/>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rot="120000">
            <a:off x="4925721" y="2555853"/>
            <a:ext cx="2021000" cy="2592413"/>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
        <p:nvSpPr>
          <p:cNvPr id="15" name="TextBox 14"/>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Tree>
    <p:extLst>
      <p:ext uri="{BB962C8B-B14F-4D97-AF65-F5344CB8AC3E}">
        <p14:creationId xmlns:p14="http://schemas.microsoft.com/office/powerpoint/2010/main" val="14951554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Big statement green">
    <p:bg>
      <p:bgPr>
        <a:solidFill>
          <a:schemeClr val="bg1"/>
        </a:solidFill>
        <a:effectLst/>
      </p:bgPr>
    </p:bg>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3"/>
            </p:custDataLst>
            <p:extLst>
              <p:ext uri="{D42A27DB-BD31-4B8C-83A1-F6EECF244321}">
                <p14:modId xmlns:p14="http://schemas.microsoft.com/office/powerpoint/2010/main" val="1891976751"/>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27655" name="think-cell Slide" r:id="rId5" imgW="352" imgH="355" progId="TCLayout.ActiveDocument.1">
                  <p:embed/>
                </p:oleObj>
              </mc:Choice>
              <mc:Fallback>
                <p:oleObj name="think-cell Slide" r:id="rId5" imgW="352" imgH="355" progId="TCLayout.ActiveDocument.1">
                  <p:embed/>
                  <p:pic>
                    <p:nvPicPr>
                      <p:cNvPr id="5" name="Object 4" hidden="1"/>
                      <p:cNvPicPr/>
                      <p:nvPr/>
                    </p:nvPicPr>
                    <p:blipFill>
                      <a:blip r:embed="rId6"/>
                      <a:stretch>
                        <a:fillRect/>
                      </a:stretch>
                    </p:blipFill>
                    <p:spPr>
                      <a:xfrm>
                        <a:off x="1191" y="1191"/>
                        <a:ext cx="1191" cy="1191"/>
                      </a:xfrm>
                      <a:prstGeom prst="rect">
                        <a:avLst/>
                      </a:prstGeom>
                    </p:spPr>
                  </p:pic>
                </p:oleObj>
              </mc:Fallback>
            </mc:AlternateContent>
          </a:graphicData>
        </a:graphic>
      </p:graphicFrame>
      <p:sp>
        <p:nvSpPr>
          <p:cNvPr id="9"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solidFill>
                <a:latin typeface="+mn-lt"/>
                <a:ea typeface="+mn-ea"/>
                <a:cs typeface="+mn-cs"/>
                <a:sym typeface="+mn-lt"/>
              </a:rPr>
              <a:t>Copyright © 2021 by Boston Consulting Group All rights reserved</a:t>
            </a:r>
          </a:p>
        </p:txBody>
      </p:sp>
      <p:sp>
        <p:nvSpPr>
          <p:cNvPr id="8" name="Title 1"/>
          <p:cNvSpPr>
            <a:spLocks noGrp="1"/>
          </p:cNvSpPr>
          <p:nvPr>
            <p:ph type="title" hasCustomPrompt="1"/>
          </p:nvPr>
        </p:nvSpPr>
        <p:spPr>
          <a:xfrm>
            <a:off x="472500" y="2869750"/>
            <a:ext cx="8199900" cy="1204913"/>
          </a:xfrm>
        </p:spPr>
        <p:txBody>
          <a:bodyPr anchor="b">
            <a:noAutofit/>
          </a:bodyPr>
          <a:lstStyle>
            <a:lvl1pPr marL="0" algn="l" defTabSz="685800" rtl="0" eaLnBrk="1" fontAlgn="auto" latinLnBrk="0" hangingPunct="1">
              <a:lnSpc>
                <a:spcPts val="4500"/>
              </a:lnSpc>
              <a:spcBef>
                <a:spcPts val="0"/>
              </a:spcBef>
              <a:spcAft>
                <a:spcPts val="0"/>
              </a:spcAft>
              <a:defRPr lang="en-US" sz="4000" kern="1200" baseline="0" dirty="0">
                <a:solidFill>
                  <a:schemeClr val="tx1"/>
                </a:solidFill>
                <a:latin typeface="+mj-lt"/>
                <a:ea typeface="+mj-ea"/>
                <a:cs typeface="+mj-cs"/>
                <a:sym typeface="+mj-lt"/>
              </a:defRPr>
            </a:lvl1pPr>
          </a:lstStyle>
          <a:p>
            <a:r>
              <a:rPr lang="en-US"/>
              <a:t>Click to add big statement text</a:t>
            </a:r>
          </a:p>
        </p:txBody>
      </p:sp>
      <p:sp>
        <p:nvSpPr>
          <p:cNvPr id="11" name="TextBox 10"/>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Tree>
    <p:extLst>
      <p:ext uri="{BB962C8B-B14F-4D97-AF65-F5344CB8AC3E}">
        <p14:creationId xmlns:p14="http://schemas.microsoft.com/office/powerpoint/2010/main" val="38252826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ig statement icon">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2646140004"/>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28679" name="think-cell Slide" r:id="rId4" imgW="352" imgH="355" progId="TCLayout.ActiveDocument.1">
                  <p:embed/>
                </p:oleObj>
              </mc:Choice>
              <mc:Fallback>
                <p:oleObj name="think-cell Slide" r:id="rId4" imgW="352" imgH="355" progId="TCLayout.ActiveDocument.1">
                  <p:embed/>
                  <p:pic>
                    <p:nvPicPr>
                      <p:cNvPr id="4" name="Object 3" hidden="1"/>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9"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sp>
        <p:nvSpPr>
          <p:cNvPr id="6" name="Rectangle 5"/>
          <p:cNvSpPr/>
          <p:nvPr userDrawn="1"/>
        </p:nvSpPr>
        <p:spPr bwMode="white">
          <a:xfrm>
            <a:off x="472500" y="469106"/>
            <a:ext cx="699516" cy="6995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900">
              <a:solidFill>
                <a:schemeClr val="bg1"/>
              </a:solidFill>
              <a:latin typeface="+mn-lt"/>
              <a:ea typeface="+mn-ea"/>
              <a:cs typeface="+mn-cs"/>
              <a:sym typeface="+mn-lt"/>
            </a:endParaRPr>
          </a:p>
        </p:txBody>
      </p:sp>
      <p:sp>
        <p:nvSpPr>
          <p:cNvPr id="7" name="Title 1"/>
          <p:cNvSpPr>
            <a:spLocks noGrp="1"/>
          </p:cNvSpPr>
          <p:nvPr>
            <p:ph type="title" hasCustomPrompt="1"/>
          </p:nvPr>
        </p:nvSpPr>
        <p:spPr>
          <a:xfrm>
            <a:off x="472500" y="2869750"/>
            <a:ext cx="8199900" cy="1204913"/>
          </a:xfrm>
          <a:prstGeom prst="rect">
            <a:avLst/>
          </a:prstGeom>
        </p:spPr>
        <p:txBody>
          <a:bodyPr anchor="b">
            <a:noAutofit/>
          </a:bodyPr>
          <a:lstStyle>
            <a:lvl1pPr marL="0" algn="l" defTabSz="685800" rtl="0" eaLnBrk="1" fontAlgn="auto" latinLnBrk="0" hangingPunct="1">
              <a:lnSpc>
                <a:spcPts val="4500"/>
              </a:lnSpc>
              <a:spcBef>
                <a:spcPts val="0"/>
              </a:spcBef>
              <a:spcAft>
                <a:spcPts val="0"/>
              </a:spcAft>
              <a:defRPr lang="en-US" sz="4000" kern="1200" baseline="0" dirty="0">
                <a:solidFill>
                  <a:schemeClr val="tx1"/>
                </a:solidFill>
                <a:latin typeface="+mj-lt"/>
                <a:ea typeface="+mj-ea"/>
                <a:cs typeface="+mj-cs"/>
                <a:sym typeface="+mj-lt"/>
              </a:defRPr>
            </a:lvl1pPr>
          </a:lstStyle>
          <a:p>
            <a:r>
              <a:rPr lang="en-US"/>
              <a:t>Click to add big statement text</a:t>
            </a:r>
          </a:p>
        </p:txBody>
      </p:sp>
    </p:spTree>
    <p:extLst>
      <p:ext uri="{BB962C8B-B14F-4D97-AF65-F5344CB8AC3E}">
        <p14:creationId xmlns:p14="http://schemas.microsoft.com/office/powerpoint/2010/main" val="5007813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bg1">
            <a:lumMod val="50000"/>
          </a:schemeClr>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443442776"/>
              </p:ext>
            </p:extLst>
          </p:nvPr>
        </p:nvGraphicFramePr>
        <p:xfrm>
          <a:off x="1192" y="1192"/>
          <a:ext cx="1190" cy="1190"/>
        </p:xfrm>
        <a:graphic>
          <a:graphicData uri="http://schemas.openxmlformats.org/presentationml/2006/ole">
            <mc:AlternateContent xmlns:mc="http://schemas.openxmlformats.org/markup-compatibility/2006">
              <mc:Choice xmlns:v="urn:schemas-microsoft-com:vml" Requires="v">
                <p:oleObj spid="_x0000_s29703" name="think-cell Slide" r:id="rId4" imgW="324" imgH="324" progId="TCLayout.ActiveDocument.1">
                  <p:embed/>
                </p:oleObj>
              </mc:Choice>
              <mc:Fallback>
                <p:oleObj name="think-cell Slide" r:id="rId4" imgW="324" imgH="324" progId="TCLayout.ActiveDocument.1">
                  <p:embed/>
                  <p:pic>
                    <p:nvPicPr>
                      <p:cNvPr id="2" name="Object 1" hidden="1"/>
                      <p:cNvPicPr/>
                      <p:nvPr/>
                    </p:nvPicPr>
                    <p:blipFill>
                      <a:blip r:embed="rId5"/>
                      <a:stretch>
                        <a:fillRect/>
                      </a:stretch>
                    </p:blipFill>
                    <p:spPr>
                      <a:xfrm>
                        <a:off x="1192" y="1192"/>
                        <a:ext cx="1190" cy="1190"/>
                      </a:xfrm>
                      <a:prstGeom prst="rect">
                        <a:avLst/>
                      </a:prstGeom>
                    </p:spPr>
                  </p:pic>
                </p:oleObj>
              </mc:Fallback>
            </mc:AlternateContent>
          </a:graphicData>
        </a:graphic>
      </p:graphicFrame>
      <p:pic>
        <p:nvPicPr>
          <p:cNvPr id="7" name="Picture 6"/>
          <p:cNvPicPr>
            <a:picLocks noChangeAspect="1"/>
          </p:cNvPicPr>
          <p:nvPr userDrawn="1"/>
        </p:nvPicPr>
        <p:blipFill rotWithShape="1">
          <a:blip r:embed="rId6" cstate="email">
            <a:extLst>
              <a:ext uri="{28A0092B-C50C-407E-A947-70E740481C1C}">
                <a14:useLocalDpi xmlns:a14="http://schemas.microsoft.com/office/drawing/2010/main"/>
              </a:ext>
            </a:extLst>
          </a:blip>
          <a:srcRect r="3634" b="1258"/>
          <a:stretch/>
        </p:blipFill>
        <p:spPr>
          <a:xfrm rot="16200000" flipH="1">
            <a:off x="5098096" y="76083"/>
            <a:ext cx="576943" cy="7514866"/>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1"/>
            <a:ext cx="9144000" cy="4400501"/>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lvl="0">
              <a:lnSpc>
                <a:spcPct val="90000"/>
              </a:lnSpc>
              <a:spcAft>
                <a:spcPts val="750"/>
              </a:spcAft>
            </a:pPr>
            <a:endParaRPr lang="en-US" sz="900">
              <a:solidFill>
                <a:prstClr val="white"/>
              </a:solidFill>
              <a:latin typeface="+mn-lt"/>
              <a:ea typeface="+mn-ea"/>
              <a:cs typeface="+mn-cs"/>
              <a:sym typeface="+mn-lt"/>
            </a:endParaRPr>
          </a:p>
        </p:txBody>
      </p:sp>
      <p:sp>
        <p:nvSpPr>
          <p:cNvPr id="9" name="TextBox 8"/>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bg1"/>
                </a:solidFill>
                <a:latin typeface="+mn-lt"/>
                <a:ea typeface="+mn-ea"/>
                <a:cs typeface="+mn-cs"/>
                <a:sym typeface="+mn-lt"/>
              </a:rPr>
              <a:pPr algn="r"/>
              <a:t>‹N°›</a:t>
            </a:fld>
            <a:endParaRPr lang="en-US" sz="750" b="1">
              <a:solidFill>
                <a:schemeClr val="bg1"/>
              </a:solidFill>
              <a:latin typeface="+mn-lt"/>
              <a:ea typeface="+mn-ea"/>
              <a:cs typeface="+mn-cs"/>
              <a:sym typeface="+mn-lt"/>
            </a:endParaRPr>
          </a:p>
        </p:txBody>
      </p:sp>
    </p:spTree>
    <p:extLst>
      <p:ext uri="{BB962C8B-B14F-4D97-AF65-F5344CB8AC3E}">
        <p14:creationId xmlns:p14="http://schemas.microsoft.com/office/powerpoint/2010/main" val="37975192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pecial gray">
    <p:bg>
      <p:bgPr>
        <a:solidFill>
          <a:schemeClr val="tx1">
            <a:lumMod val="50000"/>
          </a:schemeClr>
        </a:solidFill>
        <a:effectLst/>
      </p:bgPr>
    </p:bg>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48253506"/>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30727" name="think-cell Slide" r:id="rId4" imgW="352" imgH="355" progId="TCLayout.ActiveDocument.1">
                  <p:embed/>
                </p:oleObj>
              </mc:Choice>
              <mc:Fallback>
                <p:oleObj name="think-cell Slide" r:id="rId4" imgW="352" imgH="355" progId="TCLayout.ActiveDocument.1">
                  <p:embed/>
                  <p:pic>
                    <p:nvPicPr>
                      <p:cNvPr id="6" name="Object 5" hidden="1"/>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11"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solidFill>
                <a:latin typeface="+mn-lt"/>
                <a:ea typeface="+mn-ea"/>
                <a:cs typeface="+mn-cs"/>
                <a:sym typeface="+mn-lt"/>
              </a:rPr>
              <a:t>Copyright © 2021 by Boston Consulting Group All rights reserved</a:t>
            </a:r>
          </a:p>
        </p:txBody>
      </p:sp>
      <p:sp>
        <p:nvSpPr>
          <p:cNvPr id="4" name="Title 3"/>
          <p:cNvSpPr>
            <a:spLocks noGrp="1"/>
          </p:cNvSpPr>
          <p:nvPr>
            <p:ph type="title" hasCustomPrompt="1"/>
          </p:nvPr>
        </p:nvSpPr>
        <p:spPr>
          <a:xfrm>
            <a:off x="359999" y="622800"/>
            <a:ext cx="8424000" cy="353174"/>
          </a:xfrm>
        </p:spPr>
        <p:txBody>
          <a:bodyPr/>
          <a:lstStyle>
            <a:lvl1pPr algn="l" defTabSz="914400" rtl="0" eaLnBrk="1" latinLnBrk="0" hangingPunct="1">
              <a:lnSpc>
                <a:spcPct val="90000"/>
              </a:lnSpc>
              <a:spcBef>
                <a:spcPct val="0"/>
              </a:spcBef>
              <a:buNone/>
              <a:defRPr lang="en-US" sz="2600" b="1" kern="1200" dirty="0">
                <a:solidFill>
                  <a:srgbClr val="FFFFFF"/>
                </a:solidFill>
                <a:latin typeface="+mj-lt"/>
                <a:ea typeface="+mj-ea"/>
                <a:cs typeface="+mj-cs"/>
                <a:sym typeface="+mj-lt"/>
              </a:defRPr>
            </a:lvl1pPr>
          </a:lstStyle>
          <a:p>
            <a:r>
              <a:rPr lang="en-US"/>
              <a:t>Click to add title</a:t>
            </a:r>
          </a:p>
        </p:txBody>
      </p:sp>
      <p:sp>
        <p:nvSpPr>
          <p:cNvPr id="12" name="TextBox 11"/>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bg1"/>
                </a:solidFill>
                <a:latin typeface="+mn-lt"/>
                <a:ea typeface="+mn-ea"/>
                <a:cs typeface="+mn-cs"/>
                <a:sym typeface="+mn-lt"/>
              </a:rPr>
              <a:pPr algn="r"/>
              <a:t>‹N°›</a:t>
            </a:fld>
            <a:endParaRPr lang="en-US" sz="750" b="1">
              <a:solidFill>
                <a:schemeClr val="bg1"/>
              </a:solidFill>
              <a:latin typeface="+mn-lt"/>
              <a:ea typeface="+mn-ea"/>
              <a:cs typeface="+mn-cs"/>
              <a:sym typeface="+mn-lt"/>
            </a:endParaRPr>
          </a:p>
        </p:txBody>
      </p:sp>
    </p:spTree>
    <p:extLst>
      <p:ext uri="{BB962C8B-B14F-4D97-AF65-F5344CB8AC3E}">
        <p14:creationId xmlns:p14="http://schemas.microsoft.com/office/powerpoint/2010/main" val="3500921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lient Title Only">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ext uri="{D42A27DB-BD31-4B8C-83A1-F6EECF244321}">
                <p14:modId xmlns:p14="http://schemas.microsoft.com/office/powerpoint/2010/main" val="20449039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03" name="think-cell Slide" r:id="rId4" imgW="286" imgH="286" progId="TCLayout.ActiveDocument.1">
                  <p:embed/>
                </p:oleObj>
              </mc:Choice>
              <mc:Fallback>
                <p:oleObj name="think-cell Slide" r:id="rId4" imgW="286" imgH="286" progId="TCLayout.ActiveDocument.1">
                  <p:embed/>
                  <p:pic>
                    <p:nvPicPr>
                      <p:cNvPr id="5" name="Object 4"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re 1"/>
          <p:cNvSpPr>
            <a:spLocks noGrp="1"/>
          </p:cNvSpPr>
          <p:nvPr>
            <p:ph type="title" hasCustomPrompt="1"/>
          </p:nvPr>
        </p:nvSpPr>
        <p:spPr bwMode="gray">
          <a:xfrm>
            <a:off x="359999" y="622800"/>
            <a:ext cx="8424000" cy="720000"/>
          </a:xfrm>
        </p:spPr>
        <p:txBody>
          <a:bodyPr/>
          <a:lstStyle>
            <a:lvl1pPr>
              <a:defRPr sz="2600">
                <a:latin typeface="+mj-lt"/>
                <a:ea typeface="+mj-ea"/>
                <a:cs typeface="+mj-cs"/>
                <a:sym typeface="+mj-lt"/>
              </a:defRPr>
            </a:lvl1pPr>
          </a:lstStyle>
          <a:p>
            <a:r>
              <a:rPr lang="fr-FR"/>
              <a:t>Titre</a:t>
            </a:r>
          </a:p>
        </p:txBody>
      </p:sp>
    </p:spTree>
    <p:extLst>
      <p:ext uri="{BB962C8B-B14F-4D97-AF65-F5344CB8AC3E}">
        <p14:creationId xmlns:p14="http://schemas.microsoft.com/office/powerpoint/2010/main" val="7753808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Blank">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585108668"/>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31751" name="think-cell Slide" r:id="rId4" imgW="352" imgH="355" progId="TCLayout.ActiveDocument.1">
                  <p:embed/>
                </p:oleObj>
              </mc:Choice>
              <mc:Fallback>
                <p:oleObj name="think-cell Slide" r:id="rId4" imgW="352" imgH="355" progId="TCLayout.ActiveDocument.1">
                  <p:embed/>
                  <p:pic>
                    <p:nvPicPr>
                      <p:cNvPr id="2" name="Object 1" hidden="1"/>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7"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sp>
        <p:nvSpPr>
          <p:cNvPr id="8" name="TextBox 7"/>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latin typeface="+mn-lt"/>
                <a:ea typeface="+mn-ea"/>
                <a:cs typeface="+mn-cs"/>
                <a:sym typeface="+mn-lt"/>
              </a:rPr>
              <a:pPr algn="r"/>
              <a:t>‹N°›</a:t>
            </a:fld>
            <a:endParaRPr lang="en-US" sz="750" b="1">
              <a:latin typeface="+mn-lt"/>
              <a:ea typeface="+mn-ea"/>
              <a:cs typeface="+mn-cs"/>
              <a:sym typeface="+mn-lt"/>
            </a:endParaRPr>
          </a:p>
        </p:txBody>
      </p:sp>
    </p:spTree>
    <p:extLst>
      <p:ext uri="{BB962C8B-B14F-4D97-AF65-F5344CB8AC3E}">
        <p14:creationId xmlns:p14="http://schemas.microsoft.com/office/powerpoint/2010/main" val="21882745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lank green">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3"/>
            </p:custDataLst>
            <p:extLst>
              <p:ext uri="{D42A27DB-BD31-4B8C-83A1-F6EECF244321}">
                <p14:modId xmlns:p14="http://schemas.microsoft.com/office/powerpoint/2010/main" val="3355041553"/>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32775"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191" y="1191"/>
                        <a:ext cx="1191" cy="1191"/>
                      </a:xfrm>
                      <a:prstGeom prst="rect">
                        <a:avLst/>
                      </a:prstGeom>
                    </p:spPr>
                  </p:pic>
                </p:oleObj>
              </mc:Fallback>
            </mc:AlternateContent>
          </a:graphicData>
        </a:graphic>
      </p:graphicFrame>
      <p:sp>
        <p:nvSpPr>
          <p:cNvPr id="9"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solidFill>
                <a:latin typeface="+mn-lt"/>
                <a:ea typeface="+mn-ea"/>
                <a:cs typeface="+mn-cs"/>
                <a:sym typeface="+mn-lt"/>
              </a:rPr>
              <a:t>Copyright © 2021 by Boston Consulting Group All rights reserved</a:t>
            </a:r>
          </a:p>
        </p:txBody>
      </p:sp>
      <p:sp>
        <p:nvSpPr>
          <p:cNvPr id="8" name="TextBox 7"/>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tx1"/>
                </a:solidFill>
                <a:latin typeface="+mn-lt"/>
                <a:ea typeface="+mn-ea"/>
                <a:cs typeface="+mn-cs"/>
                <a:sym typeface="+mn-lt"/>
              </a:rPr>
              <a:pPr algn="r"/>
              <a:t>‹N°›</a:t>
            </a:fld>
            <a:endParaRPr lang="en-US" sz="750" b="1">
              <a:solidFill>
                <a:schemeClr val="tx1"/>
              </a:solidFill>
              <a:latin typeface="+mn-lt"/>
              <a:ea typeface="+mn-ea"/>
              <a:cs typeface="+mn-cs"/>
              <a:sym typeface="+mn-lt"/>
            </a:endParaRPr>
          </a:p>
        </p:txBody>
      </p:sp>
    </p:spTree>
    <p:extLst>
      <p:ext uri="{BB962C8B-B14F-4D97-AF65-F5344CB8AC3E}">
        <p14:creationId xmlns:p14="http://schemas.microsoft.com/office/powerpoint/2010/main" val="32438731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Disclaimer">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4164638599"/>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33799" name="think-cell Slide" r:id="rId4" imgW="352" imgH="355" progId="TCLayout.ActiveDocument.1">
                  <p:embed/>
                </p:oleObj>
              </mc:Choice>
              <mc:Fallback>
                <p:oleObj name="think-cell Slide" r:id="rId4" imgW="352" imgH="355" progId="TCLayout.ActiveDocument.1">
                  <p:embed/>
                  <p:pic>
                    <p:nvPicPr>
                      <p:cNvPr id="3" name="Object 2" hidden="1"/>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10"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sp>
        <p:nvSpPr>
          <p:cNvPr id="11" name="TextBox 10"/>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latin typeface="+mn-lt"/>
                <a:ea typeface="+mn-ea"/>
                <a:cs typeface="+mn-cs"/>
                <a:sym typeface="+mn-lt"/>
              </a:rPr>
              <a:pPr algn="r"/>
              <a:t>‹N°›</a:t>
            </a:fld>
            <a:endParaRPr lang="en-US" sz="750" b="1">
              <a:latin typeface="+mn-lt"/>
              <a:ea typeface="+mn-ea"/>
              <a:cs typeface="+mn-cs"/>
              <a:sym typeface="+mn-lt"/>
            </a:endParaRPr>
          </a:p>
        </p:txBody>
      </p:sp>
    </p:spTree>
    <p:extLst>
      <p:ext uri="{BB962C8B-B14F-4D97-AF65-F5344CB8AC3E}">
        <p14:creationId xmlns:p14="http://schemas.microsoft.com/office/powerpoint/2010/main" val="18240393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En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3839667368"/>
              </p:ext>
            </p:extLst>
          </p:nvPr>
        </p:nvGraphicFramePr>
        <p:xfrm>
          <a:off x="1192" y="1192"/>
          <a:ext cx="1190" cy="1190"/>
        </p:xfrm>
        <a:graphic>
          <a:graphicData uri="http://schemas.openxmlformats.org/presentationml/2006/ole">
            <mc:AlternateContent xmlns:mc="http://schemas.openxmlformats.org/markup-compatibility/2006">
              <mc:Choice xmlns:v="urn:schemas-microsoft-com:vml" Requires="v">
                <p:oleObj spid="_x0000_s34823" name="think-cell Slide" r:id="rId4" imgW="384" imgH="384" progId="TCLayout.ActiveDocument.1">
                  <p:embed/>
                </p:oleObj>
              </mc:Choice>
              <mc:Fallback>
                <p:oleObj name="think-cell Slide" r:id="rId4" imgW="384" imgH="384" progId="TCLayout.ActiveDocument.1">
                  <p:embed/>
                  <p:pic>
                    <p:nvPicPr>
                      <p:cNvPr id="2" name="Object 1" hidden="1"/>
                      <p:cNvPicPr/>
                      <p:nvPr/>
                    </p:nvPicPr>
                    <p:blipFill>
                      <a:blip r:embed="rId5"/>
                      <a:stretch>
                        <a:fillRect/>
                      </a:stretch>
                    </p:blipFill>
                    <p:spPr>
                      <a:xfrm>
                        <a:off x="1192" y="1192"/>
                        <a:ext cx="1190" cy="1190"/>
                      </a:xfrm>
                      <a:prstGeom prst="rect">
                        <a:avLst/>
                      </a:prstGeom>
                    </p:spPr>
                  </p:pic>
                </p:oleObj>
              </mc:Fallback>
            </mc:AlternateContent>
          </a:graphicData>
        </a:graphic>
      </p:graphicFrame>
      <p:sp>
        <p:nvSpPr>
          <p:cNvPr id="11" name="Espace réservé du pied de page 4"/>
          <p:cNvSpPr>
            <a:spLocks noGrp="1"/>
          </p:cNvSpPr>
          <p:nvPr>
            <p:ph type="ftr" sz="quarter" idx="11"/>
          </p:nvPr>
        </p:nvSpPr>
        <p:spPr bwMode="gray">
          <a:xfrm>
            <a:off x="720000" y="3919897"/>
            <a:ext cx="3240000" cy="900000"/>
          </a:xfrm>
          <a:prstGeom prst="rect">
            <a:avLst/>
          </a:prstGeom>
        </p:spPr>
        <p:txBody>
          <a:bodyPr anchor="b" anchorCtr="0"/>
          <a:lstStyle>
            <a:lvl1pPr>
              <a:defRPr sz="1150">
                <a:latin typeface="+mn-lt"/>
                <a:ea typeface="+mn-ea"/>
                <a:cs typeface="+mn-cs"/>
                <a:sym typeface="+mn-lt"/>
              </a:defRPr>
            </a:lvl1pPr>
          </a:lstStyle>
          <a:p>
            <a:r>
              <a:rPr lang="fr-FR"/>
              <a:t>Direction interministérielle de la transformation publique</a:t>
            </a:r>
          </a:p>
        </p:txBody>
      </p:sp>
      <p:pic>
        <p:nvPicPr>
          <p:cNvPr id="14" name="Image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bwMode="gray">
          <a:xfrm>
            <a:off x="540000" y="359999"/>
            <a:ext cx="3780000" cy="2700870"/>
          </a:xfrm>
          <a:prstGeom prst="rect">
            <a:avLst/>
          </a:prstGeom>
        </p:spPr>
      </p:pic>
    </p:spTree>
    <p:extLst>
      <p:ext uri="{BB962C8B-B14F-4D97-AF65-F5344CB8AC3E}">
        <p14:creationId xmlns:p14="http://schemas.microsoft.com/office/powerpoint/2010/main" val="41080149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D. Quote">
    <p:bg>
      <p:bgPr>
        <a:solidFill>
          <a:schemeClr val="bg1">
            <a:lumMod val="50000"/>
          </a:schemeClr>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400616769"/>
              </p:ext>
            </p:extLst>
          </p:nvPr>
        </p:nvGraphicFramePr>
        <p:xfrm>
          <a:off x="1192" y="1192"/>
          <a:ext cx="1190" cy="1190"/>
        </p:xfrm>
        <a:graphic>
          <a:graphicData uri="http://schemas.openxmlformats.org/presentationml/2006/ole">
            <mc:AlternateContent xmlns:mc="http://schemas.openxmlformats.org/markup-compatibility/2006">
              <mc:Choice xmlns:v="urn:schemas-microsoft-com:vml" Requires="v">
                <p:oleObj spid="_x0000_s35847" name="think-cell Slide" r:id="rId4" imgW="384" imgH="384" progId="TCLayout.ActiveDocument.1">
                  <p:embed/>
                </p:oleObj>
              </mc:Choice>
              <mc:Fallback>
                <p:oleObj name="think-cell Slide" r:id="rId4" imgW="384" imgH="384" progId="TCLayout.ActiveDocument.1">
                  <p:embed/>
                  <p:pic>
                    <p:nvPicPr>
                      <p:cNvPr id="3" name="Object 2" hidden="1"/>
                      <p:cNvPicPr/>
                      <p:nvPr/>
                    </p:nvPicPr>
                    <p:blipFill>
                      <a:blip r:embed="rId5"/>
                      <a:stretch>
                        <a:fillRect/>
                      </a:stretch>
                    </p:blipFill>
                    <p:spPr>
                      <a:xfrm>
                        <a:off x="1192" y="1192"/>
                        <a:ext cx="1190" cy="1190"/>
                      </a:xfrm>
                      <a:prstGeom prst="rect">
                        <a:avLst/>
                      </a:prstGeom>
                    </p:spPr>
                  </p:pic>
                </p:oleObj>
              </mc:Fallback>
            </mc:AlternateContent>
          </a:graphicData>
        </a:graphic>
      </p:graphicFrame>
      <p:pic>
        <p:nvPicPr>
          <p:cNvPr id="7" name="Picture 6"/>
          <p:cNvPicPr>
            <a:picLocks noChangeAspect="1"/>
          </p:cNvPicPr>
          <p:nvPr userDrawn="1"/>
        </p:nvPicPr>
        <p:blipFill rotWithShape="1">
          <a:blip r:embed="rId6" cstate="email">
            <a:extLst>
              <a:ext uri="{28A0092B-C50C-407E-A947-70E740481C1C}">
                <a14:useLocalDpi xmlns:a14="http://schemas.microsoft.com/office/drawing/2010/main"/>
              </a:ext>
            </a:extLst>
          </a:blip>
          <a:srcRect r="3634" b="1258"/>
          <a:stretch/>
        </p:blipFill>
        <p:spPr>
          <a:xfrm rot="16200000" flipH="1">
            <a:off x="5098096" y="76083"/>
            <a:ext cx="576943" cy="7514866"/>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1"/>
            <a:ext cx="9144000" cy="4400501"/>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rgbClr val="D9D9D9"/>
          </a:solidFill>
          <a:ln>
            <a:noFill/>
          </a:ln>
          <a:effectLst/>
        </p:spPr>
        <p:txBody>
          <a:bodyPr vert="horz" wrap="square" lIns="68580" tIns="34290" rIns="68580" bIns="34290" numCol="1" anchor="t" anchorCtr="0" compatLnSpc="1">
            <a:prstTxWarp prst="textNoShape">
              <a:avLst/>
            </a:prstTxWarp>
            <a:noAutofit/>
          </a:bodyPr>
          <a:lstStyle/>
          <a:p>
            <a:endParaRPr lang="en-US" sz="1013">
              <a:latin typeface="+mn-lt"/>
              <a:ea typeface="+mn-ea"/>
              <a:cs typeface="+mn-cs"/>
              <a:sym typeface="+mn-lt"/>
            </a:endParaRPr>
          </a:p>
        </p:txBody>
      </p:sp>
      <p:sp>
        <p:nvSpPr>
          <p:cNvPr id="9" name="TextBox 8"/>
          <p:cNvSpPr txBox="1"/>
          <p:nvPr userDrawn="1"/>
        </p:nvSpPr>
        <p:spPr>
          <a:xfrm>
            <a:off x="7434000" y="4783499"/>
            <a:ext cx="1350000" cy="360000"/>
          </a:xfrm>
          <a:prstGeom prst="rect">
            <a:avLst/>
          </a:prstGeom>
          <a:noFill/>
        </p:spPr>
        <p:txBody>
          <a:bodyPr wrap="none" lIns="0" tIns="0" rIns="0" bIns="0" rtlCol="0" anchor="ctr">
            <a:noAutofit/>
          </a:bodyPr>
          <a:lstStyle/>
          <a:p>
            <a:pPr algn="r"/>
            <a:fld id="{58A1926C-FA0B-409C-AFAD-EA2B683F5CAE}" type="slidenum">
              <a:rPr lang="en-US" sz="750" b="1" smtClean="0">
                <a:solidFill>
                  <a:schemeClr val="bg1"/>
                </a:solidFill>
                <a:latin typeface="+mn-lt"/>
                <a:ea typeface="+mn-ea"/>
                <a:cs typeface="+mn-cs"/>
                <a:sym typeface="+mn-lt"/>
              </a:rPr>
              <a:pPr algn="r"/>
              <a:t>‹N°›</a:t>
            </a:fld>
            <a:endParaRPr lang="en-US" sz="750" b="1">
              <a:solidFill>
                <a:schemeClr val="bg1"/>
              </a:solidFill>
              <a:latin typeface="+mn-lt"/>
              <a:ea typeface="+mn-ea"/>
              <a:cs typeface="+mn-cs"/>
              <a:sym typeface="+mn-lt"/>
            </a:endParaRPr>
          </a:p>
        </p:txBody>
      </p:sp>
    </p:spTree>
    <p:extLst>
      <p:ext uri="{BB962C8B-B14F-4D97-AF65-F5344CB8AC3E}">
        <p14:creationId xmlns:p14="http://schemas.microsoft.com/office/powerpoint/2010/main" val="31666995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D. 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615594283"/>
              </p:ext>
            </p:extLst>
          </p:nvPr>
        </p:nvGraphicFramePr>
        <p:xfrm>
          <a:off x="1192" y="1192"/>
          <a:ext cx="1190" cy="1190"/>
        </p:xfrm>
        <a:graphic>
          <a:graphicData uri="http://schemas.openxmlformats.org/presentationml/2006/ole">
            <mc:AlternateContent xmlns:mc="http://schemas.openxmlformats.org/markup-compatibility/2006">
              <mc:Choice xmlns:v="urn:schemas-microsoft-com:vml" Requires="v">
                <p:oleObj spid="_x0000_s36871" name="think-cell Slide" r:id="rId4" imgW="384" imgH="384" progId="TCLayout.ActiveDocument.1">
                  <p:embed/>
                </p:oleObj>
              </mc:Choice>
              <mc:Fallback>
                <p:oleObj name="think-cell Slide" r:id="rId4" imgW="384" imgH="384" progId="TCLayout.ActiveDocument.1">
                  <p:embed/>
                  <p:pic>
                    <p:nvPicPr>
                      <p:cNvPr id="2" name="Object 1" hidden="1"/>
                      <p:cNvPicPr/>
                      <p:nvPr/>
                    </p:nvPicPr>
                    <p:blipFill>
                      <a:blip r:embed="rId5"/>
                      <a:stretch>
                        <a:fillRect/>
                      </a:stretch>
                    </p:blipFill>
                    <p:spPr>
                      <a:xfrm>
                        <a:off x="1192" y="1192"/>
                        <a:ext cx="1190" cy="1190"/>
                      </a:xfrm>
                      <a:prstGeom prst="rect">
                        <a:avLst/>
                      </a:prstGeom>
                    </p:spPr>
                  </p:pic>
                </p:oleObj>
              </mc:Fallback>
            </mc:AlternateContent>
          </a:graphicData>
        </a:graphic>
      </p:graphicFrame>
      <p:sp>
        <p:nvSpPr>
          <p:cNvPr id="8" name="Espace réservé du pied de page 4"/>
          <p:cNvSpPr>
            <a:spLocks noGrp="1"/>
          </p:cNvSpPr>
          <p:nvPr>
            <p:ph type="ftr" sz="quarter" idx="11"/>
          </p:nvPr>
        </p:nvSpPr>
        <p:spPr bwMode="gray">
          <a:xfrm>
            <a:off x="720000" y="3919897"/>
            <a:ext cx="3240000" cy="900000"/>
          </a:xfrm>
          <a:prstGeom prst="rect">
            <a:avLst/>
          </a:prstGeom>
        </p:spPr>
        <p:txBody>
          <a:bodyPr anchor="b" anchorCtr="0"/>
          <a:lstStyle>
            <a:lvl1pPr>
              <a:defRPr sz="1150">
                <a:latin typeface="+mn-lt"/>
                <a:ea typeface="+mn-ea"/>
                <a:cs typeface="+mn-cs"/>
                <a:sym typeface="+mn-lt"/>
              </a:defRPr>
            </a:lvl1pPr>
          </a:lstStyle>
          <a:p>
            <a:r>
              <a:rPr lang="fr-FR"/>
              <a:t>Direction interministérielle de la transformation publique</a:t>
            </a:r>
          </a:p>
        </p:txBody>
      </p:sp>
      <p:pic>
        <p:nvPicPr>
          <p:cNvPr id="13" name="Image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bwMode="gray">
          <a:xfrm>
            <a:off x="540000" y="359999"/>
            <a:ext cx="3780000" cy="2700870"/>
          </a:xfrm>
          <a:prstGeom prst="rect">
            <a:avLst/>
          </a:prstGeom>
        </p:spPr>
      </p:pic>
    </p:spTree>
    <p:extLst>
      <p:ext uri="{BB962C8B-B14F-4D97-AF65-F5344CB8AC3E}">
        <p14:creationId xmlns:p14="http://schemas.microsoft.com/office/powerpoint/2010/main" val="2983751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a:xfrm>
            <a:off x="7446867" y="4830675"/>
            <a:ext cx="1350000" cy="234678"/>
          </a:xfrm>
          <a:prstGeom prst="rect">
            <a:avLst/>
          </a:prstGeom>
        </p:spPr>
        <p:txBody>
          <a:bodyPr/>
          <a:lstStyle/>
          <a:p>
            <a:fld id="{733122C9-A0B9-462F-8757-0847AD287B63}" type="slidenum">
              <a:rPr lang="fr-FR" smtClean="0"/>
              <a:pPr/>
              <a:t>‹N°›</a:t>
            </a:fld>
            <a:endParaRPr lang="fr-F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419623"/>
            <a:ext cx="8424615" cy="242951"/>
          </a:xfrm>
        </p:spPr>
        <p:txBody>
          <a:bodyPr/>
          <a:lstStyle>
            <a:lvl1pPr marL="9525" indent="85725">
              <a:spcBef>
                <a:spcPts val="400"/>
              </a:spcBef>
              <a:spcAft>
                <a:spcPts val="800"/>
              </a:spcAft>
              <a:buFont typeface="+mj-lt"/>
              <a:buNone/>
              <a:tabLst/>
              <a:defRPr sz="12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normAutofit/>
          </a:bodyPr>
          <a:lstStyle>
            <a:lvl1pPr>
              <a:defRPr sz="2000"/>
            </a:lvl1pPr>
          </a:lstStyle>
          <a:p>
            <a:r>
              <a:rPr lang="fr-FR"/>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5" cy="288032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0" name="Espace réservé du pied de page 4"/>
          <p:cNvSpPr>
            <a:spLocks noGrp="1"/>
          </p:cNvSpPr>
          <p:nvPr>
            <p:ph type="ftr" sz="quarter" idx="3"/>
          </p:nvPr>
        </p:nvSpPr>
        <p:spPr>
          <a:xfrm>
            <a:off x="347267" y="4820829"/>
            <a:ext cx="5879931" cy="360000"/>
          </a:xfrm>
          <a:prstGeom prst="rect">
            <a:avLst/>
          </a:prstGeom>
        </p:spPr>
        <p:txBody>
          <a:bodyPr/>
          <a:lstStyle>
            <a:lvl1pPr>
              <a:defRPr sz="700">
                <a:latin typeface="Marianne" panose="02000000000000000000" pitchFamily="2" charset="0"/>
              </a:defRPr>
            </a:lvl1pPr>
          </a:lstStyle>
          <a:p>
            <a:r>
              <a:rPr lang="fr-FR"/>
              <a:t>Direction interministérielle de la transformation publique</a:t>
            </a:r>
          </a:p>
        </p:txBody>
      </p:sp>
    </p:spTree>
    <p:extLst>
      <p:ext uri="{BB962C8B-B14F-4D97-AF65-F5344CB8AC3E}">
        <p14:creationId xmlns:p14="http://schemas.microsoft.com/office/powerpoint/2010/main" val="25955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cSld name="1_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a:t>Titre</a:t>
            </a:r>
          </a:p>
          <a:p>
            <a:pPr lvl="1"/>
            <a:r>
              <a:rPr lang="fr-FR"/>
              <a:t>Sous-titre</a:t>
            </a:r>
          </a:p>
        </p:txBody>
      </p: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11/10/2024</a:t>
            </a:r>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r>
              <a:rPr lang="fr-FR"/>
              <a:t>Direction interministérielle de la transformation publique</a:t>
            </a:r>
          </a:p>
        </p:txBody>
      </p:sp>
      <p:pic>
        <p:nvPicPr>
          <p:cNvPr id="3" name="Image 2">
            <a:extLst>
              <a:ext uri="{FF2B5EF4-FFF2-40B4-BE49-F238E27FC236}">
                <a16:creationId xmlns:a16="http://schemas.microsoft.com/office/drawing/2014/main" id="{6E2F4F10-AD51-478C-A8D1-E5A58932D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3849" y="327313"/>
            <a:ext cx="2415877" cy="1237491"/>
          </a:xfrm>
          <a:prstGeom prst="rect">
            <a:avLst/>
          </a:prstGeom>
        </p:spPr>
      </p:pic>
    </p:spTree>
    <p:extLst>
      <p:ext uri="{BB962C8B-B14F-4D97-AF65-F5344CB8AC3E}">
        <p14:creationId xmlns:p14="http://schemas.microsoft.com/office/powerpoint/2010/main" val="12713481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u numéro de diapositive 5"/>
          <p:cNvSpPr>
            <a:spLocks noGrp="1"/>
          </p:cNvSpPr>
          <p:nvPr>
            <p:ph type="sldNum" sz="quarter" idx="4"/>
          </p:nvPr>
        </p:nvSpPr>
        <p:spPr bwMode="gray">
          <a:xfrm>
            <a:off x="7647846" y="4661036"/>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pPr defTabSz="914378"/>
            <a:fld id="{733122C9-A0B9-462F-8757-0847AD287B63}" type="slidenum">
              <a:rPr lang="fr-FR" smtClean="0">
                <a:solidFill>
                  <a:srgbClr val="000000"/>
                </a:solidFill>
              </a:rPr>
              <a:pPr defTabSz="914378"/>
              <a:t>‹N°›</a:t>
            </a:fld>
            <a:endParaRPr lang="fr-FR">
              <a:solidFill>
                <a:srgbClr val="000000"/>
              </a:solidFill>
            </a:endParaRPr>
          </a:p>
        </p:txBody>
      </p:sp>
    </p:spTree>
    <p:extLst>
      <p:ext uri="{BB962C8B-B14F-4D97-AF65-F5344CB8AC3E}">
        <p14:creationId xmlns:p14="http://schemas.microsoft.com/office/powerpoint/2010/main" val="231262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ln>
            <a:solidFill>
              <a:schemeClr val="tx1">
                <a:alpha val="0"/>
              </a:schemeClr>
            </a:solidFill>
          </a:ln>
        </p:spPr>
        <p:txBody>
          <a:bodyPr/>
          <a:lstStyle>
            <a:lvl1pPr>
              <a:defRPr sz="178">
                <a:solidFill>
                  <a:schemeClr val="tx1">
                    <a:alpha val="0"/>
                  </a:schemeClr>
                </a:solidFill>
              </a:defRPr>
            </a:lvl1pPr>
          </a:lstStyle>
          <a:p>
            <a:r>
              <a:rPr lang="fr-FR">
                <a:solidFill>
                  <a:srgbClr val="000000">
                    <a:alpha val="0"/>
                  </a:srgbClr>
                </a:solidFill>
              </a:rPr>
              <a:t>11/10/2024</a:t>
            </a:r>
          </a:p>
        </p:txBody>
      </p:sp>
      <p:sp>
        <p:nvSpPr>
          <p:cNvPr id="5" name="Espace réservé du pied de page 4"/>
          <p:cNvSpPr>
            <a:spLocks noGrp="1"/>
          </p:cNvSpPr>
          <p:nvPr>
            <p:ph type="ftr" sz="quarter" idx="11"/>
          </p:nvPr>
        </p:nvSpPr>
        <p:spPr bwMode="gray">
          <a:xfrm>
            <a:off x="720000" y="3919897"/>
            <a:ext cx="3240000" cy="900000"/>
          </a:xfrm>
        </p:spPr>
        <p:txBody>
          <a:bodyPr anchor="b" anchorCtr="0"/>
          <a:lstStyle>
            <a:lvl1pPr>
              <a:defRPr sz="1150"/>
            </a:lvl1pPr>
          </a:lstStyle>
          <a:p>
            <a:r>
              <a:rPr lang="fr-FR">
                <a:solidFill>
                  <a:srgbClr val="000000"/>
                </a:solidFill>
              </a:rPr>
              <a:t>Direction interministérielle de la transformation publique</a:t>
            </a:r>
          </a:p>
        </p:txBody>
      </p:sp>
      <p:sp>
        <p:nvSpPr>
          <p:cNvPr id="6" name="Espace réservé du numéro de diapositive 5"/>
          <p:cNvSpPr>
            <a:spLocks noGrp="1"/>
          </p:cNvSpPr>
          <p:nvPr>
            <p:ph type="sldNum" sz="quarter" idx="12"/>
          </p:nvPr>
        </p:nvSpPr>
        <p:spPr bwMode="gray">
          <a:xfrm>
            <a:off x="0" y="4963500"/>
            <a:ext cx="180000" cy="180000"/>
          </a:xfrm>
          <a:ln>
            <a:solidFill>
              <a:schemeClr val="tx1">
                <a:alpha val="0"/>
              </a:schemeClr>
            </a:solidFill>
          </a:ln>
        </p:spPr>
        <p:txBody>
          <a:bodyPr/>
          <a:lstStyle>
            <a:lvl1pPr>
              <a:defRPr sz="178">
                <a:solidFill>
                  <a:schemeClr val="tx1">
                    <a:alpha val="0"/>
                  </a:schemeClr>
                </a:solidFill>
              </a:defRPr>
            </a:lvl1pPr>
          </a:lstStyle>
          <a:p>
            <a:fld id="{10C140CD-8AED-46FF-A9A2-77308F3F39AE}" type="slidenum">
              <a:rPr lang="fr-FR" smtClean="0">
                <a:solidFill>
                  <a:srgbClr val="000000">
                    <a:alpha val="0"/>
                  </a:srgbClr>
                </a:solidFill>
              </a:rPr>
              <a:pPr/>
              <a:t>‹N°›</a:t>
            </a:fld>
            <a:endParaRPr lang="fr-FR">
              <a:solidFill>
                <a:srgbClr val="000000">
                  <a:alpha val="0"/>
                </a:srgbClr>
              </a:solidFill>
            </a:endParaRPr>
          </a:p>
        </p:txBody>
      </p:sp>
      <p:sp>
        <p:nvSpPr>
          <p:cNvPr id="7" name="Titre 6"/>
          <p:cNvSpPr>
            <a:spLocks noGrp="1"/>
          </p:cNvSpPr>
          <p:nvPr>
            <p:ph type="title" hasCustomPrompt="1"/>
          </p:nvPr>
        </p:nvSpPr>
        <p:spPr bwMode="gray">
          <a:xfrm>
            <a:off x="0" y="0"/>
            <a:ext cx="180000" cy="180000"/>
          </a:xfrm>
          <a:ln>
            <a:solidFill>
              <a:schemeClr val="tx1">
                <a:alpha val="0"/>
              </a:schemeClr>
            </a:solidFill>
          </a:ln>
        </p:spPr>
        <p:txBody>
          <a:bodyPr/>
          <a:lstStyle>
            <a:lvl1pPr>
              <a:defRPr sz="178">
                <a:solidFill>
                  <a:schemeClr val="tx1">
                    <a:alpha val="0"/>
                  </a:schemeClr>
                </a:solidFill>
              </a:defRPr>
            </a:lvl1pPr>
          </a:lstStyle>
          <a:p>
            <a:r>
              <a:rPr lang="fr-FR"/>
              <a:t>Titre</a:t>
            </a:r>
          </a:p>
        </p:txBody>
      </p:sp>
      <p:pic>
        <p:nvPicPr>
          <p:cNvPr id="2" name="Imag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gray">
          <a:xfrm>
            <a:off x="540000" y="359999"/>
            <a:ext cx="3780000" cy="2700870"/>
          </a:xfrm>
          <a:prstGeom prst="rect">
            <a:avLst/>
          </a:prstGeom>
        </p:spPr>
      </p:pic>
    </p:spTree>
    <p:extLst>
      <p:ext uri="{BB962C8B-B14F-4D97-AF65-F5344CB8AC3E}">
        <p14:creationId xmlns:p14="http://schemas.microsoft.com/office/powerpoint/2010/main" val="312055597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ext uri="{D42A27DB-BD31-4B8C-83A1-F6EECF244321}">
                <p14:modId xmlns:p14="http://schemas.microsoft.com/office/powerpoint/2010/main" val="37323963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7" name="think-cell Slide" r:id="rId4" imgW="286" imgH="286" progId="TCLayout.ActiveDocument.1">
                  <p:embed/>
                </p:oleObj>
              </mc:Choice>
              <mc:Fallback>
                <p:oleObj name="think-cell Slide" r:id="rId4" imgW="286" imgH="286" progId="TCLayout.ActiveDocument.1">
                  <p:embed/>
                  <p:pic>
                    <p:nvPicPr>
                      <p:cNvPr id="5" name="Object 4"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re 1"/>
          <p:cNvSpPr>
            <a:spLocks noGrp="1"/>
          </p:cNvSpPr>
          <p:nvPr>
            <p:ph type="title" hasCustomPrompt="1"/>
          </p:nvPr>
        </p:nvSpPr>
        <p:spPr bwMode="gray">
          <a:xfrm>
            <a:off x="359999" y="622800"/>
            <a:ext cx="8424000" cy="720000"/>
          </a:xfrm>
        </p:spPr>
        <p:txBody>
          <a:bodyPr/>
          <a:lstStyle>
            <a:lvl1pPr>
              <a:defRPr sz="2600">
                <a:latin typeface="+mj-lt"/>
                <a:ea typeface="+mj-ea"/>
                <a:cs typeface="+mj-cs"/>
                <a:sym typeface="+mj-lt"/>
              </a:defRPr>
            </a:lvl1pPr>
          </a:lstStyle>
          <a:p>
            <a:r>
              <a:rPr lang="fr-FR"/>
              <a:t>Titre</a:t>
            </a:r>
          </a:p>
        </p:txBody>
      </p:sp>
      <p:sp>
        <p:nvSpPr>
          <p:cNvPr id="8" name="Espace réservé du texte 7"/>
          <p:cNvSpPr>
            <a:spLocks noGrp="1"/>
          </p:cNvSpPr>
          <p:nvPr>
            <p:ph type="body" sz="quarter" idx="13" hasCustomPrompt="1"/>
          </p:nvPr>
        </p:nvSpPr>
        <p:spPr bwMode="gray">
          <a:xfrm>
            <a:off x="359998" y="1891968"/>
            <a:ext cx="2520000" cy="2530800"/>
          </a:xfrm>
        </p:spPr>
        <p:txBody>
          <a:bodyPr/>
          <a:lstStyle>
            <a:lvl1pPr marL="144000" indent="-144000">
              <a:spcBef>
                <a:spcPts val="400"/>
              </a:spcBef>
              <a:spcAft>
                <a:spcPts val="800"/>
              </a:spcAft>
              <a:buFont typeface="+mj-lt"/>
              <a:buAutoNum type="arabicPeriod"/>
              <a:defRPr b="1">
                <a:latin typeface="+mn-lt"/>
                <a:ea typeface="+mn-ea"/>
                <a:cs typeface="+mn-cs"/>
                <a:sym typeface="+mn-lt"/>
              </a:defRPr>
            </a:lvl1pPr>
            <a:lvl2pPr marL="324000" indent="-144000">
              <a:spcBef>
                <a:spcPts val="600"/>
              </a:spcBef>
              <a:spcAft>
                <a:spcPts val="800"/>
              </a:spcAft>
              <a:buFont typeface="+mj-lt"/>
              <a:buAutoNum type="alphaLcPeriod"/>
              <a:defRPr>
                <a:latin typeface="+mn-lt"/>
                <a:ea typeface="+mn-ea"/>
                <a:cs typeface="+mn-cs"/>
                <a:sym typeface="+mn-lt"/>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3312000" y="1893600"/>
            <a:ext cx="2520000" cy="2530800"/>
          </a:xfrm>
        </p:spPr>
        <p:txBody>
          <a:bodyPr/>
          <a:lstStyle>
            <a:lvl1pPr marL="144000" indent="-144000">
              <a:spcBef>
                <a:spcPts val="400"/>
              </a:spcBef>
              <a:spcAft>
                <a:spcPts val="800"/>
              </a:spcAft>
              <a:buFont typeface="+mj-lt"/>
              <a:buAutoNum type="arabicPeriod"/>
              <a:defRPr b="1">
                <a:latin typeface="+mn-lt"/>
                <a:ea typeface="+mn-ea"/>
                <a:cs typeface="+mn-cs"/>
                <a:sym typeface="+mn-lt"/>
              </a:defRPr>
            </a:lvl1pPr>
            <a:lvl2pPr marL="324000" indent="-144000">
              <a:spcBef>
                <a:spcPts val="600"/>
              </a:spcBef>
              <a:spcAft>
                <a:spcPts val="800"/>
              </a:spcAft>
              <a:buFont typeface="+mj-lt"/>
              <a:buAutoNum type="alphaLcPeriod"/>
              <a:defRPr>
                <a:latin typeface="+mn-lt"/>
                <a:ea typeface="+mn-ea"/>
                <a:cs typeface="+mn-cs"/>
                <a:sym typeface="+mn-lt"/>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6263999" y="1893600"/>
            <a:ext cx="2520000" cy="2530800"/>
          </a:xfrm>
        </p:spPr>
        <p:txBody>
          <a:bodyPr/>
          <a:lstStyle>
            <a:lvl1pPr marL="144000" indent="-144000">
              <a:spcBef>
                <a:spcPts val="400"/>
              </a:spcBef>
              <a:spcAft>
                <a:spcPts val="800"/>
              </a:spcAft>
              <a:buFont typeface="+mj-lt"/>
              <a:buAutoNum type="arabicPeriod"/>
              <a:defRPr b="1">
                <a:latin typeface="+mn-lt"/>
                <a:ea typeface="+mn-ea"/>
                <a:cs typeface="+mn-cs"/>
                <a:sym typeface="+mn-lt"/>
              </a:defRPr>
            </a:lvl1pPr>
            <a:lvl2pPr marL="324000" indent="-144000">
              <a:spcBef>
                <a:spcPts val="600"/>
              </a:spcBef>
              <a:spcAft>
                <a:spcPts val="800"/>
              </a:spcAft>
              <a:buFont typeface="+mj-lt"/>
              <a:buAutoNum type="alphaLcPeriod"/>
              <a:defRPr>
                <a:latin typeface="+mn-lt"/>
                <a:ea typeface="+mn-ea"/>
                <a:cs typeface="+mn-cs"/>
                <a:sym typeface="+mn-lt"/>
              </a:defRPr>
            </a:lvl2pPr>
          </a:lstStyle>
          <a:p>
            <a:pPr lvl="0"/>
            <a:r>
              <a:rPr lang="fr-FR"/>
              <a:t>Titre de la partie</a:t>
            </a:r>
          </a:p>
          <a:p>
            <a:pPr lvl="1"/>
            <a:r>
              <a:rPr lang="fr-FR"/>
              <a:t>Deuxième niveau</a:t>
            </a:r>
          </a:p>
        </p:txBody>
      </p:sp>
    </p:spTree>
    <p:extLst>
      <p:ext uri="{BB962C8B-B14F-4D97-AF65-F5344CB8AC3E}">
        <p14:creationId xmlns:p14="http://schemas.microsoft.com/office/powerpoint/2010/main" val="9348230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itre et sous-titre">
    <p:spTree>
      <p:nvGrpSpPr>
        <p:cNvPr id="1" name=""/>
        <p:cNvGrpSpPr/>
        <p:nvPr/>
      </p:nvGrpSpPr>
      <p:grpSpPr>
        <a:xfrm>
          <a:off x="0" y="0"/>
          <a:ext cx="0" cy="0"/>
          <a:chOff x="0" y="0"/>
          <a:chExt cx="0" cy="0"/>
        </a:xfrm>
      </p:grpSpPr>
      <p:sp>
        <p:nvSpPr>
          <p:cNvPr id="7" name="Titre 6"/>
          <p:cNvSpPr>
            <a:spLocks noGrp="1"/>
          </p:cNvSpPr>
          <p:nvPr>
            <p:ph type="title" hasCustomPrompt="1"/>
          </p:nvPr>
        </p:nvSpPr>
        <p:spPr bwMode="gray">
          <a:xfrm>
            <a:off x="0" y="0"/>
            <a:ext cx="180000" cy="180000"/>
          </a:xfrm>
          <a:ln>
            <a:solidFill>
              <a:schemeClr val="tx1">
                <a:alpha val="0"/>
              </a:schemeClr>
            </a:solidFill>
          </a:ln>
        </p:spPr>
        <p:txBody>
          <a:bodyPr/>
          <a:lstStyle>
            <a:lvl1pPr>
              <a:defRPr sz="178">
                <a:solidFill>
                  <a:schemeClr val="tx1">
                    <a:alpha val="0"/>
                  </a:schemeClr>
                </a:solidFill>
              </a:defRPr>
            </a:lvl1pPr>
          </a:lstStyle>
          <a:p>
            <a:r>
              <a:rPr lang="fr-FR"/>
              <a:t>Titre</a:t>
            </a:r>
          </a:p>
        </p:txBody>
      </p:sp>
      <p:sp>
        <p:nvSpPr>
          <p:cNvPr id="2" name="Espace réservé de la date 1"/>
          <p:cNvSpPr>
            <a:spLocks noGrp="1"/>
          </p:cNvSpPr>
          <p:nvPr>
            <p:ph type="dt" sz="half" idx="10"/>
          </p:nvPr>
        </p:nvSpPr>
        <p:spPr bwMode="gray"/>
        <p:txBody>
          <a:bodyPr/>
          <a:lstStyle/>
          <a:p>
            <a:pPr algn="r"/>
            <a:r>
              <a:rPr lang="fr-FR" cap="all">
                <a:solidFill>
                  <a:srgbClr val="000000"/>
                </a:solidFill>
              </a:rPr>
              <a:t>11/10/2024</a:t>
            </a:r>
          </a:p>
        </p:txBody>
      </p:sp>
      <p:sp>
        <p:nvSpPr>
          <p:cNvPr id="3" name="Espace réservé du pied de page 2"/>
          <p:cNvSpPr>
            <a:spLocks noGrp="1"/>
          </p:cNvSpPr>
          <p:nvPr>
            <p:ph type="ftr" sz="quarter" idx="11"/>
          </p:nvPr>
        </p:nvSpPr>
        <p:spPr bwMode="gray"/>
        <p:txBody>
          <a:bodyPr/>
          <a:lstStyle/>
          <a:p>
            <a:r>
              <a:rPr lang="fr-FR">
                <a:solidFill>
                  <a:srgbClr val="000000"/>
                </a:solidFill>
              </a:rPr>
              <a:t>Direction interministérielle de la transformation publique</a:t>
            </a:r>
          </a:p>
        </p:txBody>
      </p:sp>
      <p:sp>
        <p:nvSpPr>
          <p:cNvPr id="8" name="Espace réservé du numéro de diapositive 7"/>
          <p:cNvSpPr>
            <a:spLocks noGrp="1"/>
          </p:cNvSpPr>
          <p:nvPr>
            <p:ph type="sldNum" sz="quarter" idx="12"/>
          </p:nvPr>
        </p:nvSpPr>
        <p:spPr bwMode="gray"/>
        <p:txBody>
          <a:bodyPr/>
          <a:lstStyle/>
          <a:p>
            <a:fld id="{733122C9-A0B9-462F-8757-0847AD287B63}" type="slidenum">
              <a:rPr lang="fr-FR" smtClean="0">
                <a:solidFill>
                  <a:srgbClr val="000000"/>
                </a:solidFill>
              </a:rPr>
              <a:pPr/>
              <a:t>‹N°›</a:t>
            </a:fld>
            <a:endParaRPr lang="fr-FR">
              <a:solidFill>
                <a:srgbClr val="000000"/>
              </a:solidFill>
            </a:endParaRPr>
          </a:p>
        </p:txBody>
      </p:sp>
      <p:sp>
        <p:nvSpPr>
          <p:cNvPr id="11" name="Espace réservé du texte 10"/>
          <p:cNvSpPr>
            <a:spLocks noGrp="1"/>
          </p:cNvSpPr>
          <p:nvPr>
            <p:ph type="body" sz="quarter" idx="13" hasCustomPrompt="1"/>
          </p:nvPr>
        </p:nvSpPr>
        <p:spPr bwMode="gray">
          <a:xfrm>
            <a:off x="360000" y="2346046"/>
            <a:ext cx="8424000" cy="2077200"/>
          </a:xfrm>
        </p:spPr>
        <p:txBody>
          <a:bodyPr/>
          <a:lstStyle>
            <a:lvl1pPr>
              <a:lnSpc>
                <a:spcPct val="90000"/>
              </a:lnSpc>
              <a:spcAft>
                <a:spcPts val="0"/>
              </a:spcAft>
              <a:defRPr sz="3250" b="1" cap="all" baseline="0"/>
            </a:lvl1pPr>
            <a:lvl2pPr marL="0" indent="0">
              <a:spcBef>
                <a:spcPts val="500"/>
              </a:spcBef>
              <a:spcAft>
                <a:spcPts val="0"/>
              </a:spcAft>
              <a:buNone/>
              <a:defRPr sz="1851"/>
            </a:lvl2pPr>
          </a:lstStyle>
          <a:p>
            <a:pPr lvl="0"/>
            <a:r>
              <a:rPr lang="fr-FR"/>
              <a:t>Titre</a:t>
            </a:r>
          </a:p>
          <a:p>
            <a:pPr lvl="1"/>
            <a:r>
              <a:rPr lang="fr-FR"/>
              <a:t>Sous-titre</a:t>
            </a:r>
          </a:p>
        </p:txBody>
      </p:sp>
      <p:cxnSp>
        <p:nvCxnSpPr>
          <p:cNvPr id="12" name="Connecteur droit 11"/>
          <p:cNvCxnSpPr/>
          <p:nvPr userDrawn="1"/>
        </p:nvCxnSpPr>
        <p:spPr bwMode="gray">
          <a:xfrm>
            <a:off x="360000" y="4784400"/>
            <a:ext cx="8424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mag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gray">
          <a:xfrm>
            <a:off x="180001" y="179999"/>
            <a:ext cx="2163052" cy="1440000"/>
          </a:xfrm>
          <a:prstGeom prst="rect">
            <a:avLst/>
          </a:prstGeom>
        </p:spPr>
      </p:pic>
    </p:spTree>
    <p:extLst>
      <p:ext uri="{BB962C8B-B14F-4D97-AF65-F5344CB8AC3E}">
        <p14:creationId xmlns:p14="http://schemas.microsoft.com/office/powerpoint/2010/main" val="41948806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a:xfrm>
            <a:off x="359998" y="900000"/>
            <a:ext cx="8424000" cy="720000"/>
          </a:xfrm>
        </p:spPr>
        <p:txBody>
          <a:bodyPr/>
          <a:lstStyle>
            <a:lvl1pPr>
              <a:defRPr/>
            </a:lvl1pPr>
          </a:lstStyle>
          <a:p>
            <a:r>
              <a:rPr lang="fr-FR"/>
              <a:t>Titre</a:t>
            </a:r>
          </a:p>
        </p:txBody>
      </p:sp>
      <p:sp>
        <p:nvSpPr>
          <p:cNvPr id="3" name="Espace réservé de la date 2"/>
          <p:cNvSpPr>
            <a:spLocks noGrp="1"/>
          </p:cNvSpPr>
          <p:nvPr>
            <p:ph type="dt" sz="half" idx="10"/>
          </p:nvPr>
        </p:nvSpPr>
        <p:spPr bwMode="gray"/>
        <p:txBody>
          <a:bodyPr/>
          <a:lstStyle/>
          <a:p>
            <a:pPr algn="r"/>
            <a:r>
              <a:rPr lang="fr-FR" cap="all">
                <a:solidFill>
                  <a:srgbClr val="000000"/>
                </a:solidFill>
              </a:rPr>
              <a:t>11/10/2024</a:t>
            </a:r>
          </a:p>
        </p:txBody>
      </p:sp>
      <p:sp>
        <p:nvSpPr>
          <p:cNvPr id="4" name="Espace réservé du pied de page 3"/>
          <p:cNvSpPr>
            <a:spLocks noGrp="1"/>
          </p:cNvSpPr>
          <p:nvPr>
            <p:ph type="ftr" sz="quarter" idx="11"/>
          </p:nvPr>
        </p:nvSpPr>
        <p:spPr bwMode="gray"/>
        <p:txBody>
          <a:bodyPr/>
          <a:lstStyle/>
          <a:p>
            <a:r>
              <a:rPr lang="fr-FR">
                <a:solidFill>
                  <a:srgbClr val="000000"/>
                </a:solidFill>
              </a:rPr>
              <a:t>Direction interministérielle de la transformation publique</a:t>
            </a:r>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solidFill>
                  <a:srgbClr val="000000"/>
                </a:solidFill>
              </a:rPr>
              <a:pPr/>
              <a:t>‹N°›</a:t>
            </a:fld>
            <a:endParaRPr lang="fr-FR">
              <a:solidFill>
                <a:srgbClr val="000000"/>
              </a:solidFill>
            </a:endParaRPr>
          </a:p>
        </p:txBody>
      </p:sp>
      <p:sp>
        <p:nvSpPr>
          <p:cNvPr id="8" name="Espace réservé du texte 7"/>
          <p:cNvSpPr>
            <a:spLocks noGrp="1"/>
          </p:cNvSpPr>
          <p:nvPr>
            <p:ph type="body" sz="quarter" idx="13" hasCustomPrompt="1"/>
          </p:nvPr>
        </p:nvSpPr>
        <p:spPr bwMode="gray">
          <a:xfrm>
            <a:off x="359998" y="1891968"/>
            <a:ext cx="2520000" cy="2530800"/>
          </a:xfrm>
        </p:spPr>
        <p:txBody>
          <a:bodyPr/>
          <a:lstStyle>
            <a:lvl1pPr marL="144001" indent="-144001">
              <a:spcBef>
                <a:spcPts val="400"/>
              </a:spcBef>
              <a:spcAft>
                <a:spcPts val="800"/>
              </a:spcAft>
              <a:buFont typeface="+mj-lt"/>
              <a:buAutoNum type="arabicPeriod"/>
              <a:defRPr b="1"/>
            </a:lvl1pPr>
            <a:lvl2pPr marL="324000" indent="-144001">
              <a:spcBef>
                <a:spcPts val="601"/>
              </a:spcBef>
              <a:spcAft>
                <a:spcPts val="800"/>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3312000" y="1893600"/>
            <a:ext cx="2520000" cy="2530800"/>
          </a:xfrm>
        </p:spPr>
        <p:txBody>
          <a:bodyPr/>
          <a:lstStyle>
            <a:lvl1pPr marL="144001" indent="-144001">
              <a:spcBef>
                <a:spcPts val="400"/>
              </a:spcBef>
              <a:spcAft>
                <a:spcPts val="800"/>
              </a:spcAft>
              <a:buFont typeface="+mj-lt"/>
              <a:buAutoNum type="arabicPeriod"/>
              <a:defRPr b="1"/>
            </a:lvl1pPr>
            <a:lvl2pPr marL="324000" indent="-144001">
              <a:spcBef>
                <a:spcPts val="601"/>
              </a:spcBef>
              <a:spcAft>
                <a:spcPts val="800"/>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6263998" y="1893600"/>
            <a:ext cx="2520000" cy="2530800"/>
          </a:xfrm>
        </p:spPr>
        <p:txBody>
          <a:bodyPr/>
          <a:lstStyle>
            <a:lvl1pPr marL="144001" indent="-144001">
              <a:spcBef>
                <a:spcPts val="400"/>
              </a:spcBef>
              <a:spcAft>
                <a:spcPts val="800"/>
              </a:spcAft>
              <a:buFont typeface="+mj-lt"/>
              <a:buAutoNum type="arabicPeriod"/>
              <a:defRPr b="1"/>
            </a:lvl1pPr>
            <a:lvl2pPr marL="324000" indent="-144001">
              <a:spcBef>
                <a:spcPts val="601"/>
              </a:spcBef>
              <a:spcAft>
                <a:spcPts val="800"/>
              </a:spcAft>
              <a:buFont typeface="+mj-lt"/>
              <a:buAutoNum type="alphaLcPeriod"/>
              <a:defRPr/>
            </a:lvl2pPr>
          </a:lstStyle>
          <a:p>
            <a:pPr lvl="0"/>
            <a:r>
              <a:rPr lang="fr-FR"/>
              <a:t>Titre de la partie</a:t>
            </a:r>
          </a:p>
          <a:p>
            <a:pPr lvl="1"/>
            <a:r>
              <a:rPr lang="fr-FR"/>
              <a:t>Deuxième niveau</a:t>
            </a:r>
          </a:p>
        </p:txBody>
      </p:sp>
    </p:spTree>
    <p:extLst>
      <p:ext uri="{BB962C8B-B14F-4D97-AF65-F5344CB8AC3E}">
        <p14:creationId xmlns:p14="http://schemas.microsoft.com/office/powerpoint/2010/main" val="20821340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738000"/>
            <a:ext cx="9144000" cy="4406400"/>
          </a:xfrm>
          <a:solidFill>
            <a:schemeClr val="bg1">
              <a:lumMod val="85000"/>
            </a:schemeClr>
          </a:solidFill>
        </p:spPr>
        <p:txBody>
          <a:bodyPr tIns="1080000" anchor="ctr" anchorCtr="0"/>
          <a:lstStyle>
            <a:lvl1pPr algn="ctr">
              <a:defRPr cap="all" baseline="0"/>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2" name="Titre 1"/>
          <p:cNvSpPr>
            <a:spLocks noGrp="1"/>
          </p:cNvSpPr>
          <p:nvPr>
            <p:ph type="title" hasCustomPrompt="1"/>
          </p:nvPr>
        </p:nvSpPr>
        <p:spPr bwMode="gray">
          <a:xfrm>
            <a:off x="359998"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tx1"/>
            </a:solidFill>
          </a:ln>
        </p:spPr>
        <p:txBody>
          <a:bodyPr lIns="0" bIns="360000" anchor="ctr" anchorCtr="0"/>
          <a:lstStyle>
            <a:lvl1pPr marL="396000" indent="-396000">
              <a:buFont typeface="+mj-lt"/>
              <a:buAutoNum type="arabicPeriod"/>
              <a:defRPr sz="3250"/>
            </a:lvl1pPr>
          </a:lstStyle>
          <a:p>
            <a:r>
              <a:rPr lang="fr-FR"/>
              <a:t>Titre</a:t>
            </a:r>
          </a:p>
        </p:txBody>
      </p:sp>
      <p:sp>
        <p:nvSpPr>
          <p:cNvPr id="3" name="Espace réservé de la date 2"/>
          <p:cNvSpPr>
            <a:spLocks noGrp="1"/>
          </p:cNvSpPr>
          <p:nvPr>
            <p:ph type="dt" sz="half" idx="10"/>
          </p:nvPr>
        </p:nvSpPr>
        <p:spPr bwMode="gray"/>
        <p:txBody>
          <a:bodyPr/>
          <a:lstStyle/>
          <a:p>
            <a:pPr algn="r"/>
            <a:r>
              <a:rPr lang="fr-FR" cap="all">
                <a:solidFill>
                  <a:srgbClr val="000000"/>
                </a:solidFill>
              </a:rPr>
              <a:t>11/10/2024</a:t>
            </a:r>
          </a:p>
        </p:txBody>
      </p:sp>
      <p:sp>
        <p:nvSpPr>
          <p:cNvPr id="4" name="Espace réservé du pied de page 3"/>
          <p:cNvSpPr>
            <a:spLocks noGrp="1"/>
          </p:cNvSpPr>
          <p:nvPr>
            <p:ph type="ftr" sz="quarter" idx="11"/>
          </p:nvPr>
        </p:nvSpPr>
        <p:spPr bwMode="gray"/>
        <p:txBody>
          <a:bodyPr/>
          <a:lstStyle/>
          <a:p>
            <a:r>
              <a:rPr lang="fr-FR">
                <a:solidFill>
                  <a:srgbClr val="000000"/>
                </a:solidFill>
              </a:rPr>
              <a:t>Direction interministérielle de la transformation publique</a:t>
            </a:r>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solidFill>
                  <a:srgbClr val="000000"/>
                </a:solidFill>
              </a:rPr>
              <a:pPr/>
              <a:t>‹N°›</a:t>
            </a:fld>
            <a:endParaRPr lang="fr-FR">
              <a:solidFill>
                <a:srgbClr val="000000"/>
              </a:solidFill>
            </a:endParaRPr>
          </a:p>
        </p:txBody>
      </p:sp>
    </p:spTree>
    <p:extLst>
      <p:ext uri="{BB962C8B-B14F-4D97-AF65-F5344CB8AC3E}">
        <p14:creationId xmlns:p14="http://schemas.microsoft.com/office/powerpoint/2010/main" val="7853971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re et textes 3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a:xfrm>
            <a:off x="359998" y="900000"/>
            <a:ext cx="8424000" cy="720000"/>
          </a:xfrm>
        </p:spPr>
        <p:txBody>
          <a:bodyPr/>
          <a:lstStyle>
            <a:lvl1pPr>
              <a:defRPr/>
            </a:lvl1pPr>
          </a:lstStyle>
          <a:p>
            <a:r>
              <a:rPr lang="fr-FR"/>
              <a:t>Titre</a:t>
            </a:r>
          </a:p>
        </p:txBody>
      </p:sp>
      <p:sp>
        <p:nvSpPr>
          <p:cNvPr id="3" name="Espace réservé de la date 2"/>
          <p:cNvSpPr>
            <a:spLocks noGrp="1"/>
          </p:cNvSpPr>
          <p:nvPr>
            <p:ph type="dt" sz="half" idx="10"/>
          </p:nvPr>
        </p:nvSpPr>
        <p:spPr bwMode="gray"/>
        <p:txBody>
          <a:bodyPr/>
          <a:lstStyle/>
          <a:p>
            <a:pPr algn="r"/>
            <a:r>
              <a:rPr lang="fr-FR" cap="all">
                <a:solidFill>
                  <a:srgbClr val="000000"/>
                </a:solidFill>
              </a:rPr>
              <a:t>11/10/2024</a:t>
            </a:r>
          </a:p>
        </p:txBody>
      </p:sp>
      <p:sp>
        <p:nvSpPr>
          <p:cNvPr id="4" name="Espace réservé du pied de page 3"/>
          <p:cNvSpPr>
            <a:spLocks noGrp="1"/>
          </p:cNvSpPr>
          <p:nvPr>
            <p:ph type="ftr" sz="quarter" idx="11"/>
          </p:nvPr>
        </p:nvSpPr>
        <p:spPr bwMode="gray"/>
        <p:txBody>
          <a:bodyPr/>
          <a:lstStyle/>
          <a:p>
            <a:r>
              <a:rPr lang="fr-FR">
                <a:solidFill>
                  <a:srgbClr val="000000"/>
                </a:solidFill>
              </a:rPr>
              <a:t>Direction interministérielle de la transformation publique</a:t>
            </a:r>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solidFill>
                  <a:srgbClr val="000000"/>
                </a:solidFill>
              </a:rPr>
              <a:pPr/>
              <a:t>‹N°›</a:t>
            </a:fld>
            <a:endParaRPr lang="fr-FR">
              <a:solidFill>
                <a:srgbClr val="000000"/>
              </a:solidFill>
            </a:endParaRPr>
          </a:p>
        </p:txBody>
      </p:sp>
      <p:sp>
        <p:nvSpPr>
          <p:cNvPr id="10" name="Espace réservé du texte 9"/>
          <p:cNvSpPr>
            <a:spLocks noGrp="1"/>
          </p:cNvSpPr>
          <p:nvPr>
            <p:ph type="body" sz="quarter" idx="13" hasCustomPrompt="1"/>
          </p:nvPr>
        </p:nvSpPr>
        <p:spPr bwMode="gray">
          <a:xfrm>
            <a:off x="3312000" y="180000"/>
            <a:ext cx="5472000" cy="360000"/>
          </a:xfrm>
        </p:spPr>
        <p:txBody>
          <a:bodyPr/>
          <a:lstStyle>
            <a:lvl1pPr marL="107999" indent="-107999" algn="r">
              <a:spcAft>
                <a:spcPts val="0"/>
              </a:spcAft>
              <a:buFont typeface="+mj-lt"/>
              <a:buAutoNum type="arabicPeriod"/>
              <a:defRPr sz="750" b="1"/>
            </a:lvl1pPr>
            <a:lvl2pPr marL="107999" indent="-107999" algn="r">
              <a:spcBef>
                <a:spcPts val="0"/>
              </a:spcBef>
              <a:spcAft>
                <a:spcPts val="0"/>
              </a:spcAft>
              <a:buFont typeface="+mj-lt"/>
              <a:buAutoNum type="alphaLcPeriod"/>
              <a:defRPr sz="750"/>
            </a:lvl2pPr>
          </a:lstStyle>
          <a:p>
            <a:pPr lvl="0"/>
            <a:r>
              <a:rPr lang="fr-FR"/>
              <a:t>Titre</a:t>
            </a:r>
          </a:p>
          <a:p>
            <a:pPr lvl="1"/>
            <a:r>
              <a:rPr lang="fr-FR"/>
              <a:t>Sous-titre</a:t>
            </a:r>
          </a:p>
        </p:txBody>
      </p:sp>
      <p:sp>
        <p:nvSpPr>
          <p:cNvPr id="12" name="Espace réservé du texte 11"/>
          <p:cNvSpPr>
            <a:spLocks noGrp="1"/>
          </p:cNvSpPr>
          <p:nvPr>
            <p:ph type="body" sz="quarter" idx="14" hasCustomPrompt="1"/>
          </p:nvPr>
        </p:nvSpPr>
        <p:spPr bwMode="gray">
          <a:xfrm>
            <a:off x="359998" y="1836000"/>
            <a:ext cx="2520000" cy="257400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3" name="Espace réservé du texte 11"/>
          <p:cNvSpPr>
            <a:spLocks noGrp="1"/>
          </p:cNvSpPr>
          <p:nvPr>
            <p:ph type="body" sz="quarter" idx="15" hasCustomPrompt="1"/>
          </p:nvPr>
        </p:nvSpPr>
        <p:spPr bwMode="gray">
          <a:xfrm>
            <a:off x="3312000" y="1836000"/>
            <a:ext cx="2520000" cy="257400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p:cNvSpPr>
            <a:spLocks noGrp="1"/>
          </p:cNvSpPr>
          <p:nvPr>
            <p:ph type="body" sz="quarter" idx="16" hasCustomPrompt="1"/>
          </p:nvPr>
        </p:nvSpPr>
        <p:spPr bwMode="gray">
          <a:xfrm>
            <a:off x="6264000" y="1836000"/>
            <a:ext cx="2520000" cy="257400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39675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itre">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ext uri="{D42A27DB-BD31-4B8C-83A1-F6EECF244321}">
                <p14:modId xmlns:p14="http://schemas.microsoft.com/office/powerpoint/2010/main" val="6214989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51" name="think-cell Slide" r:id="rId4" imgW="286" imgH="286" progId="TCLayout.ActiveDocument.1">
                  <p:embed/>
                </p:oleObj>
              </mc:Choice>
              <mc:Fallback>
                <p:oleObj name="think-cell Slide" r:id="rId4" imgW="286" imgH="286" progId="TCLayout.ActiveDocument.1">
                  <p:embed/>
                  <p:pic>
                    <p:nvPicPr>
                      <p:cNvPr id="5" name="Object 4"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Espace réservé pour une image  7"/>
          <p:cNvSpPr>
            <a:spLocks noGrp="1"/>
          </p:cNvSpPr>
          <p:nvPr>
            <p:ph type="pic" sz="quarter" idx="13" hasCustomPrompt="1"/>
          </p:nvPr>
        </p:nvSpPr>
        <p:spPr bwMode="gray">
          <a:xfrm>
            <a:off x="0" y="738000"/>
            <a:ext cx="9144000" cy="4406400"/>
          </a:xfrm>
          <a:solidFill>
            <a:schemeClr val="bg1">
              <a:lumMod val="85000"/>
            </a:schemeClr>
          </a:solidFill>
        </p:spPr>
        <p:txBody>
          <a:bodyPr tIns="1080000" anchor="ctr" anchorCtr="0"/>
          <a:lstStyle>
            <a:lvl1pPr algn="ctr">
              <a:defRPr cap="all" baseline="0">
                <a:latin typeface="+mn-lt"/>
                <a:ea typeface="+mn-ea"/>
                <a:cs typeface="+mn-cs"/>
                <a:sym typeface="+mn-lt"/>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Titre 1"/>
          <p:cNvSpPr>
            <a:spLocks noGrp="1"/>
          </p:cNvSpPr>
          <p:nvPr>
            <p:ph type="title" hasCustomPrompt="1"/>
          </p:nvPr>
        </p:nvSpPr>
        <p:spPr bwMode="gray">
          <a:xfrm>
            <a:off x="359999" y="738000"/>
            <a:ext cx="8424000" cy="41226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noFill/>
          </a:ln>
          <a:extLst>
            <a:ext uri="{91240B29-F687-4F45-9708-019B960494DF}">
              <a14:hiddenLine xmlns:a14="http://schemas.microsoft.com/office/drawing/2010/main" w="10160">
                <a:solidFill>
                  <a:schemeClr val="tx1"/>
                </a:solidFill>
              </a14:hiddenLine>
            </a:ext>
          </a:extLst>
        </p:spPr>
        <p:txBody>
          <a:bodyPr lIns="0" bIns="360000" anchor="ctr" anchorCtr="0"/>
          <a:lstStyle>
            <a:lvl1pPr marL="396000" indent="-396000">
              <a:buFont typeface="+mj-lt"/>
              <a:buAutoNum type="arabicPeriod"/>
              <a:defRPr sz="3400">
                <a:latin typeface="+mj-lt"/>
                <a:ea typeface="+mj-ea"/>
                <a:cs typeface="+mj-cs"/>
                <a:sym typeface="+mj-lt"/>
              </a:defRPr>
            </a:lvl1pPr>
          </a:lstStyle>
          <a:p>
            <a:r>
              <a:rPr lang="fr-FR"/>
              <a:t>Titre</a:t>
            </a:r>
          </a:p>
        </p:txBody>
      </p:sp>
    </p:spTree>
    <p:extLst>
      <p:ext uri="{BB962C8B-B14F-4D97-AF65-F5344CB8AC3E}">
        <p14:creationId xmlns:p14="http://schemas.microsoft.com/office/powerpoint/2010/main" val="817764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et textes 3 colonnes">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ext uri="{D42A27DB-BD31-4B8C-83A1-F6EECF244321}">
                <p14:modId xmlns:p14="http://schemas.microsoft.com/office/powerpoint/2010/main" val="20476118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5" name="think-cell Slide" r:id="rId4" imgW="286" imgH="286" progId="TCLayout.ActiveDocument.1">
                  <p:embed/>
                </p:oleObj>
              </mc:Choice>
              <mc:Fallback>
                <p:oleObj name="think-cell Slide" r:id="rId4" imgW="286" imgH="286" progId="TCLayout.ActiveDocument.1">
                  <p:embed/>
                  <p:pic>
                    <p:nvPicPr>
                      <p:cNvPr id="5" name="Object 4"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re 1"/>
          <p:cNvSpPr>
            <a:spLocks noGrp="1"/>
          </p:cNvSpPr>
          <p:nvPr>
            <p:ph type="title" hasCustomPrompt="1"/>
          </p:nvPr>
        </p:nvSpPr>
        <p:spPr bwMode="gray">
          <a:xfrm>
            <a:off x="359999" y="622800"/>
            <a:ext cx="8424000" cy="720000"/>
          </a:xfrm>
        </p:spPr>
        <p:txBody>
          <a:bodyPr/>
          <a:lstStyle>
            <a:lvl1pPr>
              <a:defRPr sz="2600">
                <a:latin typeface="+mj-lt"/>
                <a:ea typeface="+mj-ea"/>
                <a:cs typeface="+mj-cs"/>
                <a:sym typeface="+mj-lt"/>
              </a:defRPr>
            </a:lvl1pPr>
          </a:lstStyle>
          <a:p>
            <a:r>
              <a:rPr lang="fr-FR"/>
              <a:t>Titre</a:t>
            </a:r>
          </a:p>
        </p:txBody>
      </p:sp>
      <p:sp>
        <p:nvSpPr>
          <p:cNvPr id="10" name="Espace réservé du texte 9"/>
          <p:cNvSpPr>
            <a:spLocks noGrp="1"/>
          </p:cNvSpPr>
          <p:nvPr>
            <p:ph type="body" sz="quarter" idx="13" hasCustomPrompt="1"/>
          </p:nvPr>
        </p:nvSpPr>
        <p:spPr bwMode="gray">
          <a:xfrm>
            <a:off x="3312000" y="180000"/>
            <a:ext cx="5472000" cy="360000"/>
          </a:xfrm>
        </p:spPr>
        <p:txBody>
          <a:bodyPr/>
          <a:lstStyle>
            <a:lvl1pPr marL="108000" indent="-108000" algn="r">
              <a:spcAft>
                <a:spcPts val="0"/>
              </a:spcAft>
              <a:buFont typeface="+mj-lt"/>
              <a:buAutoNum type="arabicPeriod"/>
              <a:defRPr sz="750" b="1">
                <a:latin typeface="+mn-lt"/>
                <a:ea typeface="+mn-ea"/>
                <a:cs typeface="+mn-cs"/>
                <a:sym typeface="+mn-lt"/>
              </a:defRPr>
            </a:lvl1pPr>
            <a:lvl2pPr marL="108000" indent="-108000" algn="r">
              <a:spcBef>
                <a:spcPts val="0"/>
              </a:spcBef>
              <a:spcAft>
                <a:spcPts val="0"/>
              </a:spcAft>
              <a:buFont typeface="+mj-lt"/>
              <a:buAutoNum type="alphaLcPeriod"/>
              <a:defRPr sz="750">
                <a:latin typeface="+mn-lt"/>
                <a:ea typeface="+mn-ea"/>
                <a:cs typeface="+mn-cs"/>
                <a:sym typeface="+mn-lt"/>
              </a:defRPr>
            </a:lvl2pPr>
          </a:lstStyle>
          <a:p>
            <a:pPr lvl="0"/>
            <a:r>
              <a:rPr lang="fr-FR"/>
              <a:t>Titre</a:t>
            </a:r>
          </a:p>
          <a:p>
            <a:pPr lvl="1"/>
            <a:r>
              <a:rPr lang="fr-FR"/>
              <a:t>Sous-titre</a:t>
            </a:r>
          </a:p>
        </p:txBody>
      </p:sp>
      <p:sp>
        <p:nvSpPr>
          <p:cNvPr id="12" name="Espace réservé du texte 11"/>
          <p:cNvSpPr>
            <a:spLocks noGrp="1"/>
          </p:cNvSpPr>
          <p:nvPr>
            <p:ph type="body" sz="quarter" idx="14" hasCustomPrompt="1"/>
          </p:nvPr>
        </p:nvSpPr>
        <p:spPr bwMode="gray">
          <a:xfrm>
            <a:off x="359999" y="1836000"/>
            <a:ext cx="2520000" cy="2574000"/>
          </a:xfrm>
        </p:spPr>
        <p:txBody>
          <a:bodyPr/>
          <a:lstStyle>
            <a:lvl1pPr>
              <a:defRPr>
                <a:latin typeface="+mn-lt"/>
                <a:ea typeface="+mn-ea"/>
                <a:cs typeface="+mn-cs"/>
                <a:sym typeface="+mn-lt"/>
              </a:defRPr>
            </a:lvl1pPr>
            <a:lvl2pPr>
              <a:defRPr>
                <a:latin typeface="+mn-lt"/>
                <a:ea typeface="+mn-ea"/>
                <a:cs typeface="+mn-cs"/>
                <a:sym typeface="+mn-lt"/>
              </a:defRPr>
            </a:lvl2pPr>
            <a:lvl3pPr>
              <a:defRPr baseline="0">
                <a:latin typeface="+mn-lt"/>
                <a:ea typeface="+mn-ea"/>
                <a:cs typeface="+mn-cs"/>
                <a:sym typeface="+mn-lt"/>
              </a:defRPr>
            </a:lvl3pPr>
            <a:lvl4pPr>
              <a:defRPr>
                <a:latin typeface="+mn-lt"/>
                <a:ea typeface="+mn-ea"/>
                <a:cs typeface="+mn-cs"/>
                <a:sym typeface="+mn-lt"/>
              </a:defRPr>
            </a:lvl4pPr>
            <a:lvl5pPr>
              <a:defRPr>
                <a:latin typeface="+mn-lt"/>
                <a:ea typeface="+mn-ea"/>
                <a:cs typeface="+mn-cs"/>
                <a:sym typeface="+mn-lt"/>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3" name="Espace réservé du texte 11"/>
          <p:cNvSpPr>
            <a:spLocks noGrp="1"/>
          </p:cNvSpPr>
          <p:nvPr>
            <p:ph type="body" sz="quarter" idx="15" hasCustomPrompt="1"/>
          </p:nvPr>
        </p:nvSpPr>
        <p:spPr bwMode="gray">
          <a:xfrm>
            <a:off x="3312000" y="1836000"/>
            <a:ext cx="2520000" cy="2574000"/>
          </a:xfrm>
        </p:spPr>
        <p:txBody>
          <a:bodyPr/>
          <a:lstStyle>
            <a:lvl1pPr>
              <a:defRPr>
                <a:latin typeface="+mn-lt"/>
                <a:ea typeface="+mn-ea"/>
                <a:cs typeface="+mn-cs"/>
                <a:sym typeface="+mn-lt"/>
              </a:defRPr>
            </a:lvl1pPr>
            <a:lvl2pPr>
              <a:defRPr>
                <a:latin typeface="+mn-lt"/>
                <a:ea typeface="+mn-ea"/>
                <a:cs typeface="+mn-cs"/>
                <a:sym typeface="+mn-lt"/>
              </a:defRPr>
            </a:lvl2pPr>
            <a:lvl3pPr>
              <a:defRPr baseline="0">
                <a:latin typeface="+mn-lt"/>
                <a:ea typeface="+mn-ea"/>
                <a:cs typeface="+mn-cs"/>
                <a:sym typeface="+mn-lt"/>
              </a:defRPr>
            </a:lvl3pPr>
            <a:lvl4pPr>
              <a:defRPr>
                <a:latin typeface="+mn-lt"/>
                <a:ea typeface="+mn-ea"/>
                <a:cs typeface="+mn-cs"/>
                <a:sym typeface="+mn-lt"/>
              </a:defRPr>
            </a:lvl4pPr>
            <a:lvl5pPr>
              <a:defRPr>
                <a:latin typeface="+mn-lt"/>
                <a:ea typeface="+mn-ea"/>
                <a:cs typeface="+mn-cs"/>
                <a:sym typeface="+mn-lt"/>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p:cNvSpPr>
            <a:spLocks noGrp="1"/>
          </p:cNvSpPr>
          <p:nvPr>
            <p:ph type="body" sz="quarter" idx="16" hasCustomPrompt="1"/>
          </p:nvPr>
        </p:nvSpPr>
        <p:spPr bwMode="gray">
          <a:xfrm>
            <a:off x="6264000" y="1836000"/>
            <a:ext cx="2520000" cy="2574000"/>
          </a:xfrm>
        </p:spPr>
        <p:txBody>
          <a:bodyPr/>
          <a:lstStyle>
            <a:lvl1pPr>
              <a:defRPr>
                <a:latin typeface="+mn-lt"/>
                <a:ea typeface="+mn-ea"/>
                <a:cs typeface="+mn-cs"/>
                <a:sym typeface="+mn-lt"/>
              </a:defRPr>
            </a:lvl1pPr>
            <a:lvl2pPr>
              <a:defRPr>
                <a:latin typeface="+mn-lt"/>
                <a:ea typeface="+mn-ea"/>
                <a:cs typeface="+mn-cs"/>
                <a:sym typeface="+mn-lt"/>
              </a:defRPr>
            </a:lvl2pPr>
            <a:lvl3pPr>
              <a:defRPr baseline="0">
                <a:latin typeface="+mn-lt"/>
                <a:ea typeface="+mn-ea"/>
                <a:cs typeface="+mn-cs"/>
                <a:sym typeface="+mn-lt"/>
              </a:defRPr>
            </a:lvl3pPr>
            <a:lvl4pPr>
              <a:defRPr>
                <a:latin typeface="+mn-lt"/>
                <a:ea typeface="+mn-ea"/>
                <a:cs typeface="+mn-cs"/>
                <a:sym typeface="+mn-lt"/>
              </a:defRPr>
            </a:lvl4pPr>
            <a:lvl5pPr>
              <a:defRPr>
                <a:latin typeface="+mn-lt"/>
                <a:ea typeface="+mn-ea"/>
                <a:cs typeface="+mn-cs"/>
                <a:sym typeface="+mn-lt"/>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3148084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40020344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9" name="think-cell Slide" r:id="rId4" imgW="286" imgH="286" progId="TCLayout.ActiveDocument.1">
                  <p:embed/>
                </p:oleObj>
              </mc:Choice>
              <mc:Fallback>
                <p:oleObj name="think-cell Slide" r:id="rId4" imgW="286" imgH="286" progId="TCLayout.ActiveDocument.1">
                  <p:embed/>
                  <p:pic>
                    <p:nvPicPr>
                      <p:cNvPr id="2" name="Object 1" hidden="1"/>
                      <p:cNvPicPr/>
                      <p:nvPr/>
                    </p:nvPicPr>
                    <p:blipFill>
                      <a:blip r:embed="rId5"/>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4208377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1043409100"/>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9223" name="think-cell Slide" r:id="rId4" imgW="352" imgH="355" progId="TCLayout.ActiveDocument.1">
                  <p:embed/>
                </p:oleObj>
              </mc:Choice>
              <mc:Fallback>
                <p:oleObj name="think-cell Slide" r:id="rId4" imgW="352" imgH="355" progId="TCLayout.ActiveDocument.1">
                  <p:embed/>
                  <p:pic>
                    <p:nvPicPr>
                      <p:cNvPr id="4" name="Object 3" hidden="1"/>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7"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sp>
        <p:nvSpPr>
          <p:cNvPr id="5" name="Title 4"/>
          <p:cNvSpPr>
            <a:spLocks noGrp="1"/>
          </p:cNvSpPr>
          <p:nvPr>
            <p:ph type="title" hasCustomPrompt="1"/>
          </p:nvPr>
        </p:nvSpPr>
        <p:spPr>
          <a:xfrm>
            <a:off x="359999" y="622800"/>
            <a:ext cx="8424000" cy="360099"/>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2600" b="1" i="0" u="none" kern="1200" spc="0">
                <a:solidFill>
                  <a:schemeClr val="tx1"/>
                </a:solidFill>
                <a:latin typeface="+mj-lt"/>
                <a:ea typeface="+mj-ea"/>
                <a:cs typeface="+mj-cs"/>
                <a:sym typeface="+mj-lt"/>
              </a:defRPr>
            </a:lvl1pPr>
          </a:lstStyle>
          <a:p>
            <a:pPr lvl="0"/>
            <a:r>
              <a:rPr lang="en-US"/>
              <a:t>Click to add title</a:t>
            </a:r>
          </a:p>
        </p:txBody>
      </p:sp>
    </p:spTree>
    <p:extLst>
      <p:ext uri="{BB962C8B-B14F-4D97-AF65-F5344CB8AC3E}">
        <p14:creationId xmlns:p14="http://schemas.microsoft.com/office/powerpoint/2010/main" val="29271380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613564608"/>
              </p:ext>
            </p:ext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spid="_x0000_s10247" name="think-cell Slide" r:id="rId4" imgW="352" imgH="355" progId="TCLayout.ActiveDocument.1">
                  <p:embed/>
                </p:oleObj>
              </mc:Choice>
              <mc:Fallback>
                <p:oleObj name="think-cell Slide" r:id="rId4" imgW="352" imgH="355" progId="TCLayout.ActiveDocument.1">
                  <p:embed/>
                  <p:pic>
                    <p:nvPicPr>
                      <p:cNvPr id="4" name="Object 3" hidden="1"/>
                      <p:cNvPicPr/>
                      <p:nvPr/>
                    </p:nvPicPr>
                    <p:blipFill>
                      <a:blip r:embed="rId5"/>
                      <a:stretch>
                        <a:fillRect/>
                      </a:stretch>
                    </p:blipFill>
                    <p:spPr>
                      <a:xfrm>
                        <a:off x="1191" y="1191"/>
                        <a:ext cx="1191" cy="1191"/>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9FCE4FFF-81B3-4CDA-B0A1-3363FFB22A6A}"/>
              </a:ext>
            </a:extLst>
          </p:cNvPr>
          <p:cNvSpPr>
            <a:spLocks noGrp="1"/>
          </p:cNvSpPr>
          <p:nvPr>
            <p:ph type="title" hasCustomPrompt="1"/>
          </p:nvPr>
        </p:nvSpPr>
        <p:spPr>
          <a:xfrm>
            <a:off x="359999" y="622800"/>
            <a:ext cx="8424000" cy="720000"/>
          </a:xfrm>
        </p:spPr>
        <p:txBody>
          <a:bodyPr/>
          <a:lstStyle>
            <a:lvl1pPr>
              <a:defRPr sz="2600">
                <a:latin typeface="+mj-lt"/>
                <a:ea typeface="+mj-ea"/>
                <a:cs typeface="+mj-cs"/>
                <a:sym typeface="+mj-lt"/>
              </a:defRPr>
            </a:lvl1pPr>
          </a:lstStyle>
          <a:p>
            <a:r>
              <a:rPr lang="en-US"/>
              <a:t>Click to add title</a:t>
            </a:r>
          </a:p>
        </p:txBody>
      </p:sp>
      <p:sp>
        <p:nvSpPr>
          <p:cNvPr id="8" name="Text Placeholder 7">
            <a:extLst>
              <a:ext uri="{FF2B5EF4-FFF2-40B4-BE49-F238E27FC236}">
                <a16:creationId xmlns:a16="http://schemas.microsoft.com/office/drawing/2014/main" id="{1F54B2F8-C51F-4566-BAC0-8A0C8E575488}"/>
              </a:ext>
            </a:extLst>
          </p:cNvPr>
          <p:cNvSpPr>
            <a:spLocks noGrp="1"/>
          </p:cNvSpPr>
          <p:nvPr>
            <p:ph type="body" sz="quarter" idx="10"/>
          </p:nvPr>
        </p:nvSpPr>
        <p:spPr>
          <a:xfrm>
            <a:off x="359999" y="1778000"/>
            <a:ext cx="8424000" cy="2853070"/>
          </a:xfrm>
        </p:spPr>
        <p:txBody>
          <a:bodyPr/>
          <a:lstStyle>
            <a:lvl1pPr>
              <a:lnSpc>
                <a:spcPct val="100000"/>
              </a:lnSpc>
              <a:spcBef>
                <a:spcPts val="0"/>
              </a:spcBef>
              <a:spcAft>
                <a:spcPts val="0"/>
              </a:spcAft>
              <a:defRPr sz="1500">
                <a:latin typeface="+mn-lt"/>
                <a:ea typeface="+mn-ea"/>
                <a:cs typeface="+mn-cs"/>
                <a:sym typeface="+mn-lt"/>
              </a:defRPr>
            </a:lvl1pPr>
            <a:lvl2pPr>
              <a:lnSpc>
                <a:spcPct val="100000"/>
              </a:lnSpc>
              <a:spcBef>
                <a:spcPts val="0"/>
              </a:spcBef>
              <a:spcAft>
                <a:spcPts val="0"/>
              </a:spcAft>
              <a:defRPr sz="1500">
                <a:latin typeface="+mn-lt"/>
                <a:ea typeface="+mn-ea"/>
                <a:cs typeface="+mn-cs"/>
                <a:sym typeface="+mn-lt"/>
              </a:defRPr>
            </a:lvl2pPr>
            <a:lvl3pPr>
              <a:lnSpc>
                <a:spcPct val="100000"/>
              </a:lnSpc>
              <a:spcBef>
                <a:spcPts val="0"/>
              </a:spcBef>
              <a:spcAft>
                <a:spcPts val="0"/>
              </a:spcAft>
              <a:defRPr sz="1500">
                <a:latin typeface="+mn-lt"/>
                <a:ea typeface="+mn-ea"/>
                <a:cs typeface="+mn-cs"/>
                <a:sym typeface="+mn-lt"/>
              </a:defRPr>
            </a:lvl3pPr>
            <a:lvl4pPr>
              <a:lnSpc>
                <a:spcPct val="100000"/>
              </a:lnSpc>
              <a:spcBef>
                <a:spcPts val="0"/>
              </a:spcBef>
              <a:spcAft>
                <a:spcPts val="0"/>
              </a:spcAft>
              <a:defRPr sz="2100">
                <a:latin typeface="+mn-lt"/>
                <a:ea typeface="+mn-ea"/>
                <a:cs typeface="+mn-cs"/>
                <a:sym typeface="+mn-lt"/>
              </a:defRPr>
            </a:lvl4pPr>
            <a:lvl5pPr>
              <a:lnSpc>
                <a:spcPct val="100000"/>
              </a:lnSpc>
              <a:spcBef>
                <a:spcPts val="0"/>
              </a:spcBef>
              <a:spcAft>
                <a:spcPts val="0"/>
              </a:spcAft>
              <a:defRPr sz="2100">
                <a:latin typeface="+mn-lt"/>
                <a:ea typeface="+mn-ea"/>
                <a:cs typeface="+mn-cs"/>
                <a:sym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pyright" hidden="1"/>
          <p:cNvSpPr txBox="1"/>
          <p:nvPr userDrawn="1"/>
        </p:nvSpPr>
        <p:spPr>
          <a:xfrm rot="16200000">
            <a:off x="7115176" y="2941873"/>
            <a:ext cx="3850481" cy="72712"/>
          </a:xfrm>
          <a:prstGeom prst="rect">
            <a:avLst/>
          </a:prstGeom>
          <a:noFill/>
        </p:spPr>
        <p:txBody>
          <a:bodyPr wrap="square" lIns="0" tIns="0" rIns="0" bIns="0" rtlCol="0" anchor="t">
            <a:spAutoFit/>
          </a:bodyPr>
          <a:lstStyle/>
          <a:p>
            <a:pPr>
              <a:lnSpc>
                <a:spcPct val="90000"/>
              </a:lnSpc>
              <a:spcAft>
                <a:spcPts val="450"/>
              </a:spcAft>
            </a:pPr>
            <a:r>
              <a:rPr lang="en-US" sz="525" dirty="0">
                <a:solidFill>
                  <a:schemeClr val="bg1">
                    <a:lumMod val="50000"/>
                  </a:schemeClr>
                </a:solidFill>
                <a:latin typeface="+mn-lt"/>
                <a:ea typeface="+mn-ea"/>
                <a:cs typeface="+mn-cs"/>
                <a:sym typeface="+mn-lt"/>
              </a:rPr>
              <a:t>Copyright © 2021 by Boston Consulting Group All rights reserved</a:t>
            </a:r>
          </a:p>
        </p:txBody>
      </p:sp>
    </p:spTree>
    <p:extLst>
      <p:ext uri="{BB962C8B-B14F-4D97-AF65-F5344CB8AC3E}">
        <p14:creationId xmlns:p14="http://schemas.microsoft.com/office/powerpoint/2010/main" val="2532938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ags" Target="../tags/tag3.xml"/><Relationship Id="rId47" Type="http://schemas.openxmlformats.org/officeDocument/2006/relationships/tags" Target="../tags/tag8.xml"/><Relationship Id="rId50" Type="http://schemas.openxmlformats.org/officeDocument/2006/relationships/tags" Target="../tags/tag11.xml"/><Relationship Id="rId55" Type="http://schemas.openxmlformats.org/officeDocument/2006/relationships/image" Target="../media/image2.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vmlDrawing" Target="../drawings/vmlDrawing1.vml"/><Relationship Id="rId45" Type="http://schemas.openxmlformats.org/officeDocument/2006/relationships/tags" Target="../tags/tag6.xml"/><Relationship Id="rId53" Type="http://schemas.openxmlformats.org/officeDocument/2006/relationships/oleObject" Target="../embeddings/oleObject1.bin"/><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ags" Target="../tags/tag5.xml"/><Relationship Id="rId52" Type="http://schemas.openxmlformats.org/officeDocument/2006/relationships/tags" Target="../tags/tag1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ags" Target="../tags/tag4.xml"/><Relationship Id="rId48" Type="http://schemas.openxmlformats.org/officeDocument/2006/relationships/tags" Target="../tags/tag9.xml"/><Relationship Id="rId8" Type="http://schemas.openxmlformats.org/officeDocument/2006/relationships/slideLayout" Target="../slideLayouts/slideLayout8.xml"/><Relationship Id="rId51" Type="http://schemas.openxmlformats.org/officeDocument/2006/relationships/tags" Target="../tags/tag1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ags" Target="../tags/tag7.xml"/><Relationship Id="rId20" Type="http://schemas.openxmlformats.org/officeDocument/2006/relationships/slideLayout" Target="../slideLayouts/slideLayout20.xml"/><Relationship Id="rId41" Type="http://schemas.openxmlformats.org/officeDocument/2006/relationships/tags" Target="../tags/tag2.xml"/><Relationship Id="rId54"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ags" Target="../tags/tag10.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49.xml"/><Relationship Id="rId3" Type="http://schemas.openxmlformats.org/officeDocument/2006/relationships/slideLayout" Target="../slideLayouts/slideLayout41.xml"/><Relationship Id="rId7" Type="http://schemas.openxmlformats.org/officeDocument/2006/relationships/vmlDrawing" Target="../drawings/vmlDrawing37.v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theme" Target="../theme/theme2.xml"/><Relationship Id="rId11" Type="http://schemas.openxmlformats.org/officeDocument/2006/relationships/image" Target="../media/image18.png"/><Relationship Id="rId5" Type="http://schemas.openxmlformats.org/officeDocument/2006/relationships/slideLayout" Target="../slideLayouts/slideLayout43.xml"/><Relationship Id="rId10" Type="http://schemas.openxmlformats.org/officeDocument/2006/relationships/image" Target="../media/image17.emf"/><Relationship Id="rId4" Type="http://schemas.openxmlformats.org/officeDocument/2006/relationships/slideLayout" Target="../slideLayouts/slideLayout42.xml"/><Relationship Id="rId9" Type="http://schemas.openxmlformats.org/officeDocument/2006/relationships/oleObject" Target="../embeddings/oleObject37.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41"/>
            </p:custDataLst>
            <p:extLst>
              <p:ext uri="{D42A27DB-BD31-4B8C-83A1-F6EECF244321}">
                <p14:modId xmlns:p14="http://schemas.microsoft.com/office/powerpoint/2010/main" val="17252456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31" name="think-cell Slide" r:id="rId53" imgW="286" imgH="286" progId="TCLayout.ActiveDocument.1">
                  <p:embed/>
                </p:oleObj>
              </mc:Choice>
              <mc:Fallback>
                <p:oleObj name="think-cell Slide" r:id="rId53" imgW="286" imgH="286" progId="TCLayout.ActiveDocument.1">
                  <p:embed/>
                  <p:pic>
                    <p:nvPicPr>
                      <p:cNvPr id="8" name="Object 7" hidden="1"/>
                      <p:cNvPicPr/>
                      <p:nvPr/>
                    </p:nvPicPr>
                    <p:blipFill>
                      <a:blip r:embed="rId54"/>
                      <a:stretch>
                        <a:fillRect/>
                      </a:stretch>
                    </p:blipFill>
                    <p:spPr>
                      <a:xfrm>
                        <a:off x="1588" y="1588"/>
                        <a:ext cx="1588" cy="1588"/>
                      </a:xfrm>
                      <a:prstGeom prst="rect">
                        <a:avLst/>
                      </a:prstGeom>
                    </p:spPr>
                  </p:pic>
                </p:oleObj>
              </mc:Fallback>
            </mc:AlternateContent>
          </a:graphicData>
        </a:graphic>
      </p:graphicFrame>
      <p:sp>
        <p:nvSpPr>
          <p:cNvPr id="2" name="Espace réservé du titre 1"/>
          <p:cNvSpPr>
            <a:spLocks noGrp="1"/>
          </p:cNvSpPr>
          <p:nvPr>
            <p:ph type="title"/>
          </p:nvPr>
        </p:nvSpPr>
        <p:spPr bwMode="gray">
          <a:xfrm>
            <a:off x="359999" y="622800"/>
            <a:ext cx="8424000" cy="720000"/>
          </a:xfrm>
          <a:prstGeom prst="rect">
            <a:avLst/>
          </a:prstGeom>
        </p:spPr>
        <p:txBody>
          <a:bodyPr vert="horz" lIns="0" tIns="0" rIns="0" bIns="0" rtlCol="0" anchor="t" anchorCtr="0">
            <a:noAutofit/>
          </a:bodyPr>
          <a:lstStyle/>
          <a:p>
            <a:r>
              <a:rPr lang="fr-FR" noProof="0"/>
              <a:t>Titre</a:t>
            </a:r>
          </a:p>
        </p:txBody>
      </p:sp>
      <p:sp>
        <p:nvSpPr>
          <p:cNvPr id="3" name="Espace réservé du texte 2"/>
          <p:cNvSpPr>
            <a:spLocks noGrp="1"/>
          </p:cNvSpPr>
          <p:nvPr>
            <p:ph type="body" idx="1"/>
          </p:nvPr>
        </p:nvSpPr>
        <p:spPr bwMode="gray">
          <a:xfrm>
            <a:off x="359999" y="1836000"/>
            <a:ext cx="8424000" cy="2574000"/>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9" name="TextBox 8"/>
          <p:cNvSpPr txBox="1"/>
          <p:nvPr userDrawn="1"/>
        </p:nvSpPr>
        <p:spPr>
          <a:xfrm>
            <a:off x="7434000" y="4783500"/>
            <a:ext cx="1350000" cy="360000"/>
          </a:xfrm>
          <a:prstGeom prst="rect">
            <a:avLst/>
          </a:prstGeom>
          <a:noFill/>
        </p:spPr>
        <p:txBody>
          <a:bodyPr wrap="none" lIns="0" tIns="0" rIns="0" bIns="0" rtlCol="0" anchor="ctr">
            <a:noAutofit/>
          </a:bodyPr>
          <a:lstStyle/>
          <a:p>
            <a:pPr algn="r" rtl="0"/>
            <a:fld id="{58A1926C-FA0B-409C-AFAD-EA2B683F5CAE}" type="slidenum">
              <a:rPr lang="fr-FR" sz="750" b="1" smtClean="0">
                <a:latin typeface="+mn-lt"/>
                <a:ea typeface="+mn-ea"/>
                <a:cs typeface="+mn-cs"/>
                <a:sym typeface="+mn-lt"/>
              </a:rPr>
              <a:pPr algn="r" rtl="0"/>
              <a:t>‹N°›</a:t>
            </a:fld>
            <a:endParaRPr lang="fr-FR" sz="750" b="1">
              <a:latin typeface="+mn-lt"/>
              <a:ea typeface="+mn-ea"/>
              <a:cs typeface="+mn-cs"/>
              <a:sym typeface="+mn-lt"/>
            </a:endParaRPr>
          </a:p>
        </p:txBody>
      </p:sp>
      <p:grpSp>
        <p:nvGrpSpPr>
          <p:cNvPr id="7" name="Harvey 3" hidden="1">
            <a:extLst>
              <a:ext uri="{FF2B5EF4-FFF2-40B4-BE49-F238E27FC236}">
                <a16:creationId xmlns:a16="http://schemas.microsoft.com/office/drawing/2014/main" id="{2356B30B-48A9-4DE3-8C1F-A3C574AFDDDB}"/>
              </a:ext>
            </a:extLst>
          </p:cNvPr>
          <p:cNvGrpSpPr>
            <a:grpSpLocks/>
          </p:cNvGrpSpPr>
          <p:nvPr userDrawn="1">
            <p:custDataLst>
              <p:tags r:id="rId42"/>
            </p:custDataLst>
          </p:nvPr>
        </p:nvGrpSpPr>
        <p:grpSpPr>
          <a:xfrm>
            <a:off x="9271000" y="0"/>
            <a:ext cx="292608" cy="292608"/>
            <a:chOff x="0" y="0"/>
            <a:chExt cx="914400" cy="914400"/>
          </a:xfrm>
          <a:solidFill>
            <a:schemeClr val="tx1"/>
          </a:solidFill>
        </p:grpSpPr>
        <p:sp>
          <p:nvSpPr>
            <p:cNvPr id="10" name="Harvey 0/3 [0]" hidden="1">
              <a:extLst>
                <a:ext uri="{FF2B5EF4-FFF2-40B4-BE49-F238E27FC236}">
                  <a16:creationId xmlns:a16="http://schemas.microsoft.com/office/drawing/2014/main" id="{D2D966E3-C14F-4D2C-9A75-1A25D65ACC19}"/>
                </a:ext>
              </a:extLst>
            </p:cNvPr>
            <p:cNvSpPr>
              <a:spLocks noChangeAspect="1"/>
            </p:cNvSpPr>
            <p:nvPr>
              <p:custDataLst>
                <p:tags r:id="rId49"/>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Harvey 1/3 [1]" hidden="1">
              <a:extLst>
                <a:ext uri="{FF2B5EF4-FFF2-40B4-BE49-F238E27FC236}">
                  <a16:creationId xmlns:a16="http://schemas.microsoft.com/office/drawing/2014/main" id="{403E861D-4A11-4F37-BCCA-F7A4CDD6970B}"/>
                </a:ext>
              </a:extLst>
            </p:cNvPr>
            <p:cNvSpPr>
              <a:spLocks noChangeAspect="1"/>
            </p:cNvSpPr>
            <p:nvPr>
              <p:custDataLst>
                <p:tags r:id="rId50"/>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Harvey 2/3 [2]" hidden="1">
              <a:extLst>
                <a:ext uri="{FF2B5EF4-FFF2-40B4-BE49-F238E27FC236}">
                  <a16:creationId xmlns:a16="http://schemas.microsoft.com/office/drawing/2014/main" id="{D72CD00E-4E0B-4563-8EE8-3E7888EE5E58}"/>
                </a:ext>
              </a:extLst>
            </p:cNvPr>
            <p:cNvSpPr>
              <a:spLocks noChangeAspect="1"/>
            </p:cNvSpPr>
            <p:nvPr>
              <p:custDataLst>
                <p:tags r:id="rId51"/>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Harvey 3/3 [3]" hidden="1">
              <a:extLst>
                <a:ext uri="{FF2B5EF4-FFF2-40B4-BE49-F238E27FC236}">
                  <a16:creationId xmlns:a16="http://schemas.microsoft.com/office/drawing/2014/main" id="{C7C79566-C225-4D9D-B550-F849D3BD8B27}"/>
                </a:ext>
              </a:extLst>
            </p:cNvPr>
            <p:cNvSpPr>
              <a:spLocks noChangeAspect="1"/>
            </p:cNvSpPr>
            <p:nvPr>
              <p:custDataLst>
                <p:tags r:id="rId52"/>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Harvey 4" hidden="1">
            <a:extLst>
              <a:ext uri="{FF2B5EF4-FFF2-40B4-BE49-F238E27FC236}">
                <a16:creationId xmlns:a16="http://schemas.microsoft.com/office/drawing/2014/main" id="{F692F0C5-EDD4-4DA4-BB95-243D4D24CEBF}"/>
              </a:ext>
            </a:extLst>
          </p:cNvPr>
          <p:cNvGrpSpPr>
            <a:grpSpLocks/>
          </p:cNvGrpSpPr>
          <p:nvPr userDrawn="1">
            <p:custDataLst>
              <p:tags r:id="rId43"/>
            </p:custDataLst>
          </p:nvPr>
        </p:nvGrpSpPr>
        <p:grpSpPr>
          <a:xfrm>
            <a:off x="9271000" y="0"/>
            <a:ext cx="292608" cy="292608"/>
            <a:chOff x="0" y="0"/>
            <a:chExt cx="914400" cy="914400"/>
          </a:xfrm>
          <a:solidFill>
            <a:schemeClr val="tx1"/>
          </a:solidFill>
        </p:grpSpPr>
        <p:sp>
          <p:nvSpPr>
            <p:cNvPr id="15" name="Harvey 0/4 [0]" hidden="1">
              <a:extLst>
                <a:ext uri="{FF2B5EF4-FFF2-40B4-BE49-F238E27FC236}">
                  <a16:creationId xmlns:a16="http://schemas.microsoft.com/office/drawing/2014/main" id="{34B79019-EAB4-4B36-8057-B7D3ACF5E85D}"/>
                </a:ext>
              </a:extLst>
            </p:cNvPr>
            <p:cNvSpPr>
              <a:spLocks noChangeAspect="1"/>
            </p:cNvSpPr>
            <p:nvPr>
              <p:custDataLst>
                <p:tags r:id="rId44"/>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Harvey 1/4 [1]" hidden="1">
              <a:extLst>
                <a:ext uri="{FF2B5EF4-FFF2-40B4-BE49-F238E27FC236}">
                  <a16:creationId xmlns:a16="http://schemas.microsoft.com/office/drawing/2014/main" id="{B98678E3-7E8A-427C-8C03-5C287FA994EA}"/>
                </a:ext>
              </a:extLst>
            </p:cNvPr>
            <p:cNvSpPr>
              <a:spLocks noChangeAspect="1"/>
            </p:cNvSpPr>
            <p:nvPr>
              <p:custDataLst>
                <p:tags r:id="rId45"/>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Harvey 2/4 [2]" hidden="1">
              <a:extLst>
                <a:ext uri="{FF2B5EF4-FFF2-40B4-BE49-F238E27FC236}">
                  <a16:creationId xmlns:a16="http://schemas.microsoft.com/office/drawing/2014/main" id="{4FE39F78-0248-47AE-880F-183BF848A431}"/>
                </a:ext>
              </a:extLst>
            </p:cNvPr>
            <p:cNvSpPr>
              <a:spLocks noChangeAspect="1"/>
            </p:cNvSpPr>
            <p:nvPr>
              <p:custDataLst>
                <p:tags r:id="rId46"/>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Harvey 3/4 [3]" hidden="1">
              <a:extLst>
                <a:ext uri="{FF2B5EF4-FFF2-40B4-BE49-F238E27FC236}">
                  <a16:creationId xmlns:a16="http://schemas.microsoft.com/office/drawing/2014/main" id="{0997D390-D0E8-4363-853B-6E3B6BC14501}"/>
                </a:ext>
              </a:extLst>
            </p:cNvPr>
            <p:cNvSpPr>
              <a:spLocks noChangeAspect="1"/>
            </p:cNvSpPr>
            <p:nvPr>
              <p:custDataLst>
                <p:tags r:id="rId47"/>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Harvey 4/4 [4]" hidden="1">
              <a:extLst>
                <a:ext uri="{FF2B5EF4-FFF2-40B4-BE49-F238E27FC236}">
                  <a16:creationId xmlns:a16="http://schemas.microsoft.com/office/drawing/2014/main" id="{9C3D17C7-1C22-4316-9284-EDAD75F3D606}"/>
                </a:ext>
              </a:extLst>
            </p:cNvPr>
            <p:cNvSpPr>
              <a:spLocks noChangeAspect="1"/>
            </p:cNvSpPr>
            <p:nvPr>
              <p:custDataLst>
                <p:tags r:id="rId48"/>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6" name="Image 5">
            <a:extLst>
              <a:ext uri="{FF2B5EF4-FFF2-40B4-BE49-F238E27FC236}">
                <a16:creationId xmlns:a16="http://schemas.microsoft.com/office/drawing/2014/main" id="{4069F5B1-EE16-4D04-9652-E45943023719}"/>
              </a:ext>
            </a:extLst>
          </p:cNvPr>
          <p:cNvPicPr>
            <a:picLocks noChangeAspect="1"/>
          </p:cNvPicPr>
          <p:nvPr userDrawn="1"/>
        </p:nvPicPr>
        <p:blipFill>
          <a:blip r:embed="rId55" cstate="screen">
            <a:extLst>
              <a:ext uri="{28A0092B-C50C-407E-A947-70E740481C1C}">
                <a14:useLocalDpi xmlns:a14="http://schemas.microsoft.com/office/drawing/2010/main"/>
              </a:ext>
            </a:extLst>
          </a:blip>
          <a:stretch>
            <a:fillRect/>
          </a:stretch>
        </p:blipFill>
        <p:spPr>
          <a:xfrm>
            <a:off x="359999" y="112260"/>
            <a:ext cx="730077" cy="373969"/>
          </a:xfrm>
          <a:prstGeom prst="rect">
            <a:avLst/>
          </a:prstGeom>
        </p:spPr>
      </p:pic>
    </p:spTree>
    <p:extLst>
      <p:ext uri="{BB962C8B-B14F-4D97-AF65-F5344CB8AC3E}">
        <p14:creationId xmlns:p14="http://schemas.microsoft.com/office/powerpoint/2010/main" val="2589411"/>
      </p:ext>
    </p:extLst>
  </p:cSld>
  <p:clrMap bg1="lt1" tx1="dk1" bg2="lt2" tx2="dk2" accent1="accent1" accent2="accent2" accent3="accent3" accent4="accent4" accent5="accent5" accent6="accent6" hlink="hlink" folHlink="folHlink"/>
  <p:sldLayoutIdLst>
    <p:sldLayoutId id="2147485186" r:id="rId1"/>
    <p:sldLayoutId id="2147485187" r:id="rId2"/>
    <p:sldLayoutId id="2147485188" r:id="rId3"/>
    <p:sldLayoutId id="2147485189" r:id="rId4"/>
    <p:sldLayoutId id="2147485190" r:id="rId5"/>
    <p:sldLayoutId id="2147485191" r:id="rId6"/>
    <p:sldLayoutId id="2147485192" r:id="rId7"/>
    <p:sldLayoutId id="2147485194" r:id="rId8"/>
    <p:sldLayoutId id="2147485195" r:id="rId9"/>
    <p:sldLayoutId id="2147485196" r:id="rId10"/>
    <p:sldLayoutId id="2147485197" r:id="rId11"/>
    <p:sldLayoutId id="2147485198" r:id="rId12"/>
    <p:sldLayoutId id="2147485199" r:id="rId13"/>
    <p:sldLayoutId id="2147485200" r:id="rId14"/>
    <p:sldLayoutId id="2147485201" r:id="rId15"/>
    <p:sldLayoutId id="2147485202" r:id="rId16"/>
    <p:sldLayoutId id="2147485203" r:id="rId17"/>
    <p:sldLayoutId id="2147485204" r:id="rId18"/>
    <p:sldLayoutId id="2147485205" r:id="rId19"/>
    <p:sldLayoutId id="2147485206" r:id="rId20"/>
    <p:sldLayoutId id="2147485207" r:id="rId21"/>
    <p:sldLayoutId id="2147485208" r:id="rId22"/>
    <p:sldLayoutId id="2147485209" r:id="rId23"/>
    <p:sldLayoutId id="2147485210" r:id="rId24"/>
    <p:sldLayoutId id="2147485211" r:id="rId25"/>
    <p:sldLayoutId id="2147485212" r:id="rId26"/>
    <p:sldLayoutId id="2147485213" r:id="rId27"/>
    <p:sldLayoutId id="2147485214" r:id="rId28"/>
    <p:sldLayoutId id="2147485215" r:id="rId29"/>
    <p:sldLayoutId id="2147485216" r:id="rId30"/>
    <p:sldLayoutId id="2147485217" r:id="rId31"/>
    <p:sldLayoutId id="2147485218" r:id="rId32"/>
    <p:sldLayoutId id="2147485219" r:id="rId33"/>
    <p:sldLayoutId id="2147485243" r:id="rId34"/>
    <p:sldLayoutId id="2147485249" r:id="rId35"/>
    <p:sldLayoutId id="2147485341" r:id="rId36"/>
    <p:sldLayoutId id="2147485364" r:id="rId37"/>
    <p:sldLayoutId id="2147485365" r:id="rId38"/>
  </p:sldLayoutIdLst>
  <p:hf sldNum="0" hdr="0"/>
  <p:txStyles>
    <p:titleStyle>
      <a:lvl1pPr algn="l" defTabSz="914400" rtl="0" eaLnBrk="1" latinLnBrk="0" hangingPunct="1">
        <a:lnSpc>
          <a:spcPct val="90000"/>
        </a:lnSpc>
        <a:spcBef>
          <a:spcPct val="0"/>
        </a:spcBef>
        <a:buNone/>
        <a:defRPr sz="2600" b="1" kern="1200">
          <a:solidFill>
            <a:schemeClr val="tx1"/>
          </a:solidFill>
          <a:latin typeface="+mj-lt"/>
          <a:ea typeface="+mj-ea"/>
          <a:cs typeface="+mj-cs"/>
          <a:sym typeface="+mj-lt"/>
        </a:defRPr>
      </a:lvl1pPr>
    </p:titleStyle>
    <p:body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Objet 7" hidden="1">
            <a:extLst>
              <a:ext uri="{FF2B5EF4-FFF2-40B4-BE49-F238E27FC236}">
                <a16:creationId xmlns:a16="http://schemas.microsoft.com/office/drawing/2014/main" id="{36CFC1A8-3FDC-487F-B172-EB87C9E05229}"/>
              </a:ext>
            </a:extLst>
          </p:cNvPr>
          <p:cNvGraphicFramePr>
            <a:graphicFrameLocks noChangeAspect="1"/>
          </p:cNvGraphicFramePr>
          <p:nvPr userDrawn="1">
            <p:custDataLst>
              <p:tags r:id="rId8"/>
            </p:custDataLst>
          </p:nvPr>
        </p:nvGraphicFramePr>
        <p:xfrm>
          <a:off x="1589" y="1589"/>
          <a:ext cx="1588" cy="1588"/>
        </p:xfrm>
        <a:graphic>
          <a:graphicData uri="http://schemas.openxmlformats.org/presentationml/2006/ole">
            <mc:AlternateContent xmlns:mc="http://schemas.openxmlformats.org/markup-compatibility/2006">
              <mc:Choice xmlns:v="urn:schemas-microsoft-com:vml" Requires="v">
                <p:oleObj spid="_x0000_s37895" name="think-cell Slide" r:id="rId9" imgW="473" imgH="473" progId="TCLayout.ActiveDocument.1">
                  <p:embed/>
                </p:oleObj>
              </mc:Choice>
              <mc:Fallback>
                <p:oleObj name="think-cell Slide" r:id="rId9" imgW="473" imgH="473" progId="TCLayout.ActiveDocument.1">
                  <p:embed/>
                  <p:pic>
                    <p:nvPicPr>
                      <p:cNvPr id="8" name="Objet 7" hidden="1">
                        <a:extLst>
                          <a:ext uri="{FF2B5EF4-FFF2-40B4-BE49-F238E27FC236}">
                            <a16:creationId xmlns:a16="http://schemas.microsoft.com/office/drawing/2014/main" id="{36CFC1A8-3FDC-487F-B172-EB87C9E05229}"/>
                          </a:ext>
                        </a:extLst>
                      </p:cNvPr>
                      <p:cNvPicPr/>
                      <p:nvPr/>
                    </p:nvPicPr>
                    <p:blipFill>
                      <a:blip r:embed="rId10"/>
                      <a:stretch>
                        <a:fillRect/>
                      </a:stretch>
                    </p:blipFill>
                    <p:spPr>
                      <a:xfrm>
                        <a:off x="1589" y="1589"/>
                        <a:ext cx="1588" cy="1588"/>
                      </a:xfrm>
                      <a:prstGeom prst="rect">
                        <a:avLst/>
                      </a:prstGeom>
                    </p:spPr>
                  </p:pic>
                </p:oleObj>
              </mc:Fallback>
            </mc:AlternateContent>
          </a:graphicData>
        </a:graphic>
      </p:graphicFrame>
      <p:sp>
        <p:nvSpPr>
          <p:cNvPr id="2" name="Espace réservé du titre 1"/>
          <p:cNvSpPr>
            <a:spLocks noGrp="1"/>
          </p:cNvSpPr>
          <p:nvPr>
            <p:ph type="title"/>
          </p:nvPr>
        </p:nvSpPr>
        <p:spPr bwMode="gray">
          <a:xfrm>
            <a:off x="359998" y="900000"/>
            <a:ext cx="8424000" cy="720000"/>
          </a:xfrm>
          <a:prstGeom prst="rect">
            <a:avLst/>
          </a:prstGeom>
        </p:spPr>
        <p:txBody>
          <a:bodyPr vert="horz" lIns="0" tIns="0" rIns="0" bIns="0" rtlCol="0" anchor="t" anchorCtr="0">
            <a:noAutofit/>
          </a:bodyPr>
          <a:lstStyle/>
          <a:p>
            <a:r>
              <a:rPr lang="fr-FR" noProof="0"/>
              <a:t>Titre</a:t>
            </a:r>
          </a:p>
        </p:txBody>
      </p:sp>
      <p:sp>
        <p:nvSpPr>
          <p:cNvPr id="3" name="Espace réservé du texte 2"/>
          <p:cNvSpPr>
            <a:spLocks noGrp="1"/>
          </p:cNvSpPr>
          <p:nvPr>
            <p:ph type="body" idx="1"/>
          </p:nvPr>
        </p:nvSpPr>
        <p:spPr bwMode="gray">
          <a:xfrm>
            <a:off x="359998" y="1836000"/>
            <a:ext cx="8424000" cy="2574000"/>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4" name="Espace réservé de la date 3"/>
          <p:cNvSpPr>
            <a:spLocks noGrp="1"/>
          </p:cNvSpPr>
          <p:nvPr>
            <p:ph type="dt" sz="half" idx="2"/>
          </p:nvPr>
        </p:nvSpPr>
        <p:spPr bwMode="gray">
          <a:xfrm>
            <a:off x="7614003" y="4783500"/>
            <a:ext cx="1170000" cy="360000"/>
          </a:xfrm>
          <a:prstGeom prst="rect">
            <a:avLst/>
          </a:prstGeom>
        </p:spPr>
        <p:txBody>
          <a:bodyPr vert="horz" lIns="0" tIns="0" rIns="0" bIns="0" rtlCol="0" anchor="ctr" anchorCtr="0">
            <a:noAutofit/>
          </a:bodyPr>
          <a:lstStyle>
            <a:lvl1pPr algn="ctr">
              <a:defRPr sz="750" b="1">
                <a:solidFill>
                  <a:schemeClr val="tx1"/>
                </a:solidFill>
              </a:defRPr>
            </a:lvl1pPr>
          </a:lstStyle>
          <a:p>
            <a:pPr algn="r"/>
            <a:r>
              <a:rPr lang="fr-FR" cap="all">
                <a:solidFill>
                  <a:srgbClr val="000000"/>
                </a:solidFill>
              </a:rPr>
              <a:t>11/10/2024</a:t>
            </a:r>
          </a:p>
        </p:txBody>
      </p:sp>
      <p:sp>
        <p:nvSpPr>
          <p:cNvPr id="5" name="Espace réservé du pied de page 4"/>
          <p:cNvSpPr>
            <a:spLocks noGrp="1"/>
          </p:cNvSpPr>
          <p:nvPr>
            <p:ph type="ftr" sz="quarter" idx="3"/>
          </p:nvPr>
        </p:nvSpPr>
        <p:spPr bwMode="gray">
          <a:xfrm>
            <a:off x="360000" y="4783500"/>
            <a:ext cx="5904000" cy="360000"/>
          </a:xfrm>
          <a:prstGeom prst="rect">
            <a:avLst/>
          </a:prstGeom>
        </p:spPr>
        <p:txBody>
          <a:bodyPr vert="horz" lIns="0" tIns="0" rIns="0" bIns="0" rtlCol="0" anchor="ctr" anchorCtr="0">
            <a:noAutofit/>
          </a:bodyPr>
          <a:lstStyle>
            <a:lvl1pPr algn="l">
              <a:defRPr sz="750" b="1">
                <a:solidFill>
                  <a:schemeClr val="tx1"/>
                </a:solidFill>
              </a:defRPr>
            </a:lvl1pPr>
          </a:lstStyle>
          <a:p>
            <a:r>
              <a:rPr lang="fr-FR">
                <a:solidFill>
                  <a:srgbClr val="000000"/>
                </a:solidFill>
              </a:rPr>
              <a:t>Direction interministérielle de la transformation publique</a:t>
            </a:r>
          </a:p>
        </p:txBody>
      </p:sp>
      <p:sp>
        <p:nvSpPr>
          <p:cNvPr id="6" name="Espace réservé du numéro de diapositive 5"/>
          <p:cNvSpPr>
            <a:spLocks noGrp="1"/>
          </p:cNvSpPr>
          <p:nvPr>
            <p:ph type="sldNum" sz="quarter" idx="4"/>
          </p:nvPr>
        </p:nvSpPr>
        <p:spPr bwMode="gray">
          <a:xfrm>
            <a:off x="626400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solidFill>
                  <a:srgbClr val="000000"/>
                </a:solidFill>
              </a:rPr>
              <a:pPr/>
              <a:t>‹N°›</a:t>
            </a:fld>
            <a:endParaRPr lang="fr-FR">
              <a:solidFill>
                <a:srgbClr val="000000"/>
              </a:solidFill>
            </a:endParaRPr>
          </a:p>
        </p:txBody>
      </p:sp>
      <p:cxnSp>
        <p:nvCxnSpPr>
          <p:cNvPr id="10" name="Connecteur droit 9"/>
          <p:cNvCxnSpPr/>
          <p:nvPr userDrawn="1"/>
        </p:nvCxnSpPr>
        <p:spPr bwMode="gray">
          <a:xfrm>
            <a:off x="360000" y="4784400"/>
            <a:ext cx="8424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Image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bwMode="gray">
          <a:xfrm>
            <a:off x="288000" y="108000"/>
            <a:ext cx="720000" cy="540000"/>
          </a:xfrm>
          <a:prstGeom prst="rect">
            <a:avLst/>
          </a:prstGeom>
        </p:spPr>
      </p:pic>
    </p:spTree>
    <p:extLst>
      <p:ext uri="{BB962C8B-B14F-4D97-AF65-F5344CB8AC3E}">
        <p14:creationId xmlns:p14="http://schemas.microsoft.com/office/powerpoint/2010/main" val="3464207140"/>
      </p:ext>
    </p:extLst>
  </p:cSld>
  <p:clrMap bg1="lt1" tx1="dk1" bg2="lt2" tx2="dk2" accent1="accent1" accent2="accent2" accent3="accent3" accent4="accent4" accent5="accent5" accent6="accent6" hlink="hlink" folHlink="folHlink"/>
  <p:sldLayoutIdLst>
    <p:sldLayoutId id="2147485262" r:id="rId1"/>
    <p:sldLayoutId id="2147485263" r:id="rId2"/>
    <p:sldLayoutId id="2147485264" r:id="rId3"/>
    <p:sldLayoutId id="2147485265" r:id="rId4"/>
    <p:sldLayoutId id="2147485266" r:id="rId5"/>
  </p:sldLayoutIdLst>
  <p:hf sldNum="0" hdr="0"/>
  <p:txStyles>
    <p:titleStyle>
      <a:lvl1pPr algn="l" defTabSz="914400" rtl="0" eaLnBrk="1" latinLnBrk="0" hangingPunct="1">
        <a:lnSpc>
          <a:spcPct val="90000"/>
        </a:lnSpc>
        <a:spcBef>
          <a:spcPct val="0"/>
        </a:spcBef>
        <a:buNone/>
        <a:defRPr sz="2549"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500"/>
        </a:spcAft>
        <a:buFont typeface="Arial" pitchFamily="34" charset="0"/>
        <a:buNone/>
        <a:defRPr sz="1051" b="0" kern="1200">
          <a:solidFill>
            <a:schemeClr val="tx1"/>
          </a:solidFill>
          <a:latin typeface="+mn-lt"/>
          <a:ea typeface="+mn-ea"/>
          <a:cs typeface="+mn-cs"/>
        </a:defRPr>
      </a:lvl1pPr>
      <a:lvl2pPr marL="252000" indent="-72000" algn="l" defTabSz="914400" rtl="0" eaLnBrk="1" latinLnBrk="0" hangingPunct="1">
        <a:lnSpc>
          <a:spcPct val="100000"/>
        </a:lnSpc>
        <a:spcBef>
          <a:spcPts val="601"/>
        </a:spcBef>
        <a:spcAft>
          <a:spcPts val="601"/>
        </a:spcAft>
        <a:buFont typeface="Arial" pitchFamily="34" charset="0"/>
        <a:buChar char="•"/>
        <a:defRPr sz="949" kern="1200">
          <a:solidFill>
            <a:schemeClr val="tx1"/>
          </a:solidFill>
          <a:latin typeface="+mn-lt"/>
          <a:ea typeface="+mn-ea"/>
          <a:cs typeface="+mn-cs"/>
        </a:defRPr>
      </a:lvl2pPr>
      <a:lvl3pPr marL="431999" indent="-72000" algn="l" defTabSz="914400" rtl="0" eaLnBrk="1" latinLnBrk="0" hangingPunct="1">
        <a:lnSpc>
          <a:spcPct val="100000"/>
        </a:lnSpc>
        <a:spcBef>
          <a:spcPts val="100"/>
        </a:spcBef>
        <a:spcAft>
          <a:spcPts val="100"/>
        </a:spcAft>
        <a:buSzPct val="100000"/>
        <a:buFont typeface="Arial" pitchFamily="34" charset="0"/>
        <a:buChar char="•"/>
        <a:defRPr sz="850" kern="1200">
          <a:solidFill>
            <a:schemeClr val="tx1"/>
          </a:solidFill>
          <a:latin typeface="+mn-lt"/>
          <a:ea typeface="+mn-ea"/>
          <a:cs typeface="+mn-cs"/>
        </a:defRPr>
      </a:lvl3pPr>
      <a:lvl4pPr marL="612001" indent="-72000" algn="l" defTabSz="914400" rtl="0" eaLnBrk="1" latinLnBrk="0" hangingPunct="1">
        <a:lnSpc>
          <a:spcPct val="100000"/>
        </a:lnSpc>
        <a:spcBef>
          <a:spcPts val="100"/>
        </a:spcBef>
        <a:spcAft>
          <a:spcPts val="100"/>
        </a:spcAft>
        <a:buSzPct val="100000"/>
        <a:buFont typeface="Arial" pitchFamily="34" charset="0"/>
        <a:buChar char="•"/>
        <a:defRPr sz="750" kern="1200">
          <a:solidFill>
            <a:schemeClr val="tx1"/>
          </a:solidFill>
          <a:latin typeface="+mn-lt"/>
          <a:ea typeface="+mn-ea"/>
          <a:cs typeface="+mn-cs"/>
        </a:defRPr>
      </a:lvl4pPr>
      <a:lvl5pPr marL="827999"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defRPr>
      </a:lvl5pPr>
      <a:lvl6pPr marL="2514602" indent="-22860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1" indent="-22860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2" indent="-22860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1" kern="1200">
          <a:solidFill>
            <a:schemeClr val="tx1"/>
          </a:solidFill>
          <a:latin typeface="+mn-lt"/>
          <a:ea typeface="+mn-ea"/>
          <a:cs typeface="+mn-cs"/>
        </a:defRPr>
      </a:lvl1pPr>
      <a:lvl2pPr marL="457201" algn="l" defTabSz="914400" rtl="0" eaLnBrk="1" latinLnBrk="0" hangingPunct="1">
        <a:defRPr sz="1801" kern="1200">
          <a:solidFill>
            <a:schemeClr val="tx1"/>
          </a:solidFill>
          <a:latin typeface="+mn-lt"/>
          <a:ea typeface="+mn-ea"/>
          <a:cs typeface="+mn-cs"/>
        </a:defRPr>
      </a:lvl2pPr>
      <a:lvl3pPr marL="914400" algn="l" defTabSz="914400" rtl="0" eaLnBrk="1" latinLnBrk="0" hangingPunct="1">
        <a:defRPr sz="1801" kern="1200">
          <a:solidFill>
            <a:schemeClr val="tx1"/>
          </a:solidFill>
          <a:latin typeface="+mn-lt"/>
          <a:ea typeface="+mn-ea"/>
          <a:cs typeface="+mn-cs"/>
        </a:defRPr>
      </a:lvl3pPr>
      <a:lvl4pPr marL="1371600" algn="l" defTabSz="914400" rtl="0" eaLnBrk="1" latinLnBrk="0" hangingPunct="1">
        <a:defRPr sz="1801" kern="1200">
          <a:solidFill>
            <a:schemeClr val="tx1"/>
          </a:solidFill>
          <a:latin typeface="+mn-lt"/>
          <a:ea typeface="+mn-ea"/>
          <a:cs typeface="+mn-cs"/>
        </a:defRPr>
      </a:lvl4pPr>
      <a:lvl5pPr marL="1828800" algn="l" defTabSz="914400" rtl="0" eaLnBrk="1" latinLnBrk="0" hangingPunct="1">
        <a:defRPr sz="1801" kern="1200">
          <a:solidFill>
            <a:schemeClr val="tx1"/>
          </a:solidFill>
          <a:latin typeface="+mn-lt"/>
          <a:ea typeface="+mn-ea"/>
          <a:cs typeface="+mn-cs"/>
        </a:defRPr>
      </a:lvl5pPr>
      <a:lvl6pPr marL="2286000" algn="l" defTabSz="914400" rtl="0" eaLnBrk="1" latinLnBrk="0" hangingPunct="1">
        <a:defRPr sz="1801" kern="1200">
          <a:solidFill>
            <a:schemeClr val="tx1"/>
          </a:solidFill>
          <a:latin typeface="+mn-lt"/>
          <a:ea typeface="+mn-ea"/>
          <a:cs typeface="+mn-cs"/>
        </a:defRPr>
      </a:lvl6pPr>
      <a:lvl7pPr marL="2743199" algn="l" defTabSz="914400" rtl="0" eaLnBrk="1" latinLnBrk="0" hangingPunct="1">
        <a:defRPr sz="1801" kern="1200">
          <a:solidFill>
            <a:schemeClr val="tx1"/>
          </a:solidFill>
          <a:latin typeface="+mn-lt"/>
          <a:ea typeface="+mn-ea"/>
          <a:cs typeface="+mn-cs"/>
        </a:defRPr>
      </a:lvl7pPr>
      <a:lvl8pPr marL="3200400" algn="l" defTabSz="914400" rtl="0" eaLnBrk="1" latinLnBrk="0" hangingPunct="1">
        <a:defRPr sz="1801" kern="1200">
          <a:solidFill>
            <a:schemeClr val="tx1"/>
          </a:solidFill>
          <a:latin typeface="+mn-lt"/>
          <a:ea typeface="+mn-ea"/>
          <a:cs typeface="+mn-cs"/>
        </a:defRPr>
      </a:lvl8pPr>
      <a:lvl9pPr marL="3657601" algn="l" defTabSz="914400"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tags" Target="../tags/tag51.xml"/><Relationship Id="rId1" Type="http://schemas.openxmlformats.org/officeDocument/2006/relationships/vmlDrawing" Target="../drawings/vmlDrawing39.vml"/><Relationship Id="rId6" Type="http://schemas.openxmlformats.org/officeDocument/2006/relationships/image" Target="../media/image21.emf"/><Relationship Id="rId5" Type="http://schemas.openxmlformats.org/officeDocument/2006/relationships/oleObject" Target="../embeddings/oleObject39.bin"/><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8" Type="http://schemas.openxmlformats.org/officeDocument/2006/relationships/image" Target="../media/image41.svg"/><Relationship Id="rId13" Type="http://schemas.openxmlformats.org/officeDocument/2006/relationships/image" Target="../media/image46.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svg"/><Relationship Id="rId2" Type="http://schemas.openxmlformats.org/officeDocument/2006/relationships/notesSlide" Target="../notesSlides/notesSlide10.xml"/><Relationship Id="rId1" Type="http://schemas.openxmlformats.org/officeDocument/2006/relationships/slideLayout" Target="../slideLayouts/slideLayout38.xml"/><Relationship Id="rId6" Type="http://schemas.openxmlformats.org/officeDocument/2006/relationships/image" Target="../media/image39.sv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svg"/><Relationship Id="rId4" Type="http://schemas.openxmlformats.org/officeDocument/2006/relationships/image" Target="../media/image37.svg"/><Relationship Id="rId9" Type="http://schemas.openxmlformats.org/officeDocument/2006/relationships/image" Target="../media/image42.png"/><Relationship Id="rId14" Type="http://schemas.openxmlformats.org/officeDocument/2006/relationships/image" Target="../media/image47.sv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6.xml"/><Relationship Id="rId7" Type="http://schemas.openxmlformats.org/officeDocument/2006/relationships/image" Target="../media/image21.emf"/><Relationship Id="rId2" Type="http://schemas.openxmlformats.org/officeDocument/2006/relationships/tags" Target="../tags/tag52.xml"/><Relationship Id="rId1" Type="http://schemas.openxmlformats.org/officeDocument/2006/relationships/vmlDrawing" Target="../drawings/vmlDrawing40.vml"/><Relationship Id="rId6" Type="http://schemas.openxmlformats.org/officeDocument/2006/relationships/oleObject" Target="../embeddings/oleObject38.bin"/><Relationship Id="rId5" Type="http://schemas.openxmlformats.org/officeDocument/2006/relationships/image" Target="../media/image22.jpe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slideLayout" Target="../slideLayouts/slideLayout36.xml"/><Relationship Id="rId7" Type="http://schemas.openxmlformats.org/officeDocument/2006/relationships/image" Target="../media/image48.png"/><Relationship Id="rId2" Type="http://schemas.openxmlformats.org/officeDocument/2006/relationships/tags" Target="../tags/tag53.xml"/><Relationship Id="rId1" Type="http://schemas.openxmlformats.org/officeDocument/2006/relationships/vmlDrawing" Target="../drawings/vmlDrawing41.vml"/><Relationship Id="rId6" Type="http://schemas.openxmlformats.org/officeDocument/2006/relationships/image" Target="../media/image21.emf"/><Relationship Id="rId5" Type="http://schemas.openxmlformats.org/officeDocument/2006/relationships/oleObject" Target="../embeddings/oleObject40.bin"/><Relationship Id="rId4" Type="http://schemas.openxmlformats.org/officeDocument/2006/relationships/notesSlide" Target="../notesSlides/notesSlide12.xml"/><Relationship Id="rId9"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6.xml"/><Relationship Id="rId7" Type="http://schemas.openxmlformats.org/officeDocument/2006/relationships/image" Target="../media/image51.png"/><Relationship Id="rId2" Type="http://schemas.openxmlformats.org/officeDocument/2006/relationships/tags" Target="../tags/tag54.xml"/><Relationship Id="rId1" Type="http://schemas.openxmlformats.org/officeDocument/2006/relationships/vmlDrawing" Target="../drawings/vmlDrawing42.vml"/><Relationship Id="rId6" Type="http://schemas.openxmlformats.org/officeDocument/2006/relationships/image" Target="../media/image21.emf"/><Relationship Id="rId5" Type="http://schemas.openxmlformats.org/officeDocument/2006/relationships/oleObject" Target="../embeddings/oleObject39.bin"/><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6.xml"/><Relationship Id="rId7" Type="http://schemas.openxmlformats.org/officeDocument/2006/relationships/image" Target="../media/image52.png"/><Relationship Id="rId2" Type="http://schemas.openxmlformats.org/officeDocument/2006/relationships/tags" Target="../tags/tag55.xml"/><Relationship Id="rId1" Type="http://schemas.openxmlformats.org/officeDocument/2006/relationships/vmlDrawing" Target="../drawings/vmlDrawing43.vml"/><Relationship Id="rId6" Type="http://schemas.openxmlformats.org/officeDocument/2006/relationships/image" Target="../media/image21.emf"/><Relationship Id="rId5" Type="http://schemas.openxmlformats.org/officeDocument/2006/relationships/oleObject" Target="../embeddings/oleObject39.bin"/><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6.xml"/><Relationship Id="rId7" Type="http://schemas.openxmlformats.org/officeDocument/2006/relationships/image" Target="../media/image53.png"/><Relationship Id="rId2" Type="http://schemas.openxmlformats.org/officeDocument/2006/relationships/tags" Target="../tags/tag56.xml"/><Relationship Id="rId1" Type="http://schemas.openxmlformats.org/officeDocument/2006/relationships/vmlDrawing" Target="../drawings/vmlDrawing44.vml"/><Relationship Id="rId6" Type="http://schemas.openxmlformats.org/officeDocument/2006/relationships/image" Target="../media/image21.emf"/><Relationship Id="rId5" Type="http://schemas.openxmlformats.org/officeDocument/2006/relationships/oleObject" Target="../embeddings/oleObject41.bin"/><Relationship Id="rId10" Type="http://schemas.openxmlformats.org/officeDocument/2006/relationships/image" Target="../media/image55.svg"/><Relationship Id="rId4" Type="http://schemas.openxmlformats.org/officeDocument/2006/relationships/notesSlide" Target="../notesSlides/notesSlide15.xml"/><Relationship Id="rId9" Type="http://schemas.openxmlformats.org/officeDocument/2006/relationships/image" Target="../media/image5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6.xml"/><Relationship Id="rId7" Type="http://schemas.openxmlformats.org/officeDocument/2006/relationships/image" Target="../media/image21.emf"/><Relationship Id="rId2" Type="http://schemas.openxmlformats.org/officeDocument/2006/relationships/tags" Target="../tags/tag57.xml"/><Relationship Id="rId1" Type="http://schemas.openxmlformats.org/officeDocument/2006/relationships/vmlDrawing" Target="../drawings/vmlDrawing45.vml"/><Relationship Id="rId6" Type="http://schemas.openxmlformats.org/officeDocument/2006/relationships/oleObject" Target="../embeddings/oleObject38.bin"/><Relationship Id="rId5" Type="http://schemas.openxmlformats.org/officeDocument/2006/relationships/image" Target="../media/image22.jpe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38.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s>
</file>

<file path=ppt/slides/_rels/slide2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3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57.svg"/></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38.xml"/><Relationship Id="rId4" Type="http://schemas.openxmlformats.org/officeDocument/2006/relationships/image" Target="../media/image57.sv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2.xml"/><Relationship Id="rId1" Type="http://schemas.openxmlformats.org/officeDocument/2006/relationships/slideLayout" Target="../slideLayouts/slideLayout38.xml"/><Relationship Id="rId4" Type="http://schemas.openxmlformats.org/officeDocument/2006/relationships/image" Target="../media/image57.sv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6.xml"/><Relationship Id="rId7" Type="http://schemas.openxmlformats.org/officeDocument/2006/relationships/image" Target="../media/image21.emf"/><Relationship Id="rId2" Type="http://schemas.openxmlformats.org/officeDocument/2006/relationships/tags" Target="../tags/tag58.xml"/><Relationship Id="rId1" Type="http://schemas.openxmlformats.org/officeDocument/2006/relationships/vmlDrawing" Target="../drawings/vmlDrawing46.vml"/><Relationship Id="rId6" Type="http://schemas.openxmlformats.org/officeDocument/2006/relationships/oleObject" Target="../embeddings/oleObject38.bin"/><Relationship Id="rId5" Type="http://schemas.openxmlformats.org/officeDocument/2006/relationships/image" Target="../media/image22.jpeg"/><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tags" Target="../tags/tag59.xml"/><Relationship Id="rId1" Type="http://schemas.openxmlformats.org/officeDocument/2006/relationships/vmlDrawing" Target="../drawings/vmlDrawing47.vml"/><Relationship Id="rId6" Type="http://schemas.openxmlformats.org/officeDocument/2006/relationships/image" Target="../media/image21.emf"/><Relationship Id="rId5" Type="http://schemas.openxmlformats.org/officeDocument/2006/relationships/oleObject" Target="../embeddings/oleObject42.bin"/><Relationship Id="rId4"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6.xml"/><Relationship Id="rId7" Type="http://schemas.openxmlformats.org/officeDocument/2006/relationships/image" Target="../media/image21.emf"/><Relationship Id="rId2" Type="http://schemas.openxmlformats.org/officeDocument/2006/relationships/tags" Target="../tags/tag50.xml"/><Relationship Id="rId1" Type="http://schemas.openxmlformats.org/officeDocument/2006/relationships/vmlDrawing" Target="../drawings/vmlDrawing38.vml"/><Relationship Id="rId6" Type="http://schemas.openxmlformats.org/officeDocument/2006/relationships/oleObject" Target="../embeddings/oleObject38.bin"/><Relationship Id="rId5" Type="http://schemas.openxmlformats.org/officeDocument/2006/relationships/image" Target="../media/image22.jpe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svg"/><Relationship Id="rId2" Type="http://schemas.openxmlformats.org/officeDocument/2006/relationships/notesSlide" Target="../notesSlides/notesSlide4.xml"/><Relationship Id="rId1" Type="http://schemas.openxmlformats.org/officeDocument/2006/relationships/slideLayout" Target="../slideLayouts/slideLayout38.xml"/><Relationship Id="rId6" Type="http://schemas.openxmlformats.org/officeDocument/2006/relationships/image" Target="../media/image26.pn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sv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3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38.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pied de page 4"/>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750" b="1" i="0" u="none" strike="noStrike" kern="1200" cap="none" spc="0" normalizeH="0" baseline="0" noProof="0">
                <a:ln>
                  <a:noFill/>
                </a:ln>
                <a:solidFill>
                  <a:srgbClr val="000000"/>
                </a:solidFill>
                <a:effectLst/>
                <a:uLnTx/>
                <a:uFillTx/>
                <a:latin typeface="Marianne" panose="02000000000000000000" pitchFamily="2" charset="0"/>
                <a:ea typeface="+mn-ea"/>
                <a:cs typeface="+mn-cs"/>
              </a:rPr>
              <a:t>Direction interministérielle de la transformation publique</a:t>
            </a:r>
          </a:p>
        </p:txBody>
      </p:sp>
      <p:sp>
        <p:nvSpPr>
          <p:cNvPr id="6" name="ZoneTexte 5">
            <a:extLst>
              <a:ext uri="{FF2B5EF4-FFF2-40B4-BE49-F238E27FC236}">
                <a16:creationId xmlns:a16="http://schemas.microsoft.com/office/drawing/2014/main" id="{06D6F157-6AD5-495F-80BC-73848AD3CE1E}"/>
              </a:ext>
            </a:extLst>
          </p:cNvPr>
          <p:cNvSpPr txBox="1"/>
          <p:nvPr/>
        </p:nvSpPr>
        <p:spPr>
          <a:xfrm>
            <a:off x="1908765" y="2200186"/>
            <a:ext cx="6047611" cy="141577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chemeClr val="accent2"/>
                </a:solidFill>
                <a:effectLst/>
                <a:uLnTx/>
                <a:uFillTx/>
                <a:latin typeface="Marianne" panose="02000000000000000000" pitchFamily="2" charset="0"/>
                <a:ea typeface="+mn-ea"/>
                <a:cs typeface="+mn-cs"/>
              </a:rPr>
              <a:t>Ancrage de la démarche d’amélioration continue de l’université</a:t>
            </a:r>
          </a:p>
          <a:p>
            <a:pPr marL="0" marR="0" lvl="0" indent="0" algn="l" defTabSz="685800" rtl="0" eaLnBrk="1" fontAlgn="auto" latinLnBrk="0" hangingPunct="1">
              <a:lnSpc>
                <a:spcPct val="100000"/>
              </a:lnSpc>
              <a:spcBef>
                <a:spcPts val="2400"/>
              </a:spcBef>
              <a:spcAft>
                <a:spcPts val="0"/>
              </a:spcAft>
              <a:buClrTx/>
              <a:buSzTx/>
              <a:buFontTx/>
              <a:buNone/>
              <a:tabLst/>
              <a:defRPr/>
            </a:pPr>
            <a:r>
              <a:rPr kumimoji="0" lang="fr-FR" sz="1800" b="0" i="0" u="none" strike="noStrike" kern="1200" cap="none" spc="0" normalizeH="0" baseline="0" noProof="0" dirty="0">
                <a:ln>
                  <a:noFill/>
                </a:ln>
                <a:solidFill>
                  <a:schemeClr val="accent2"/>
                </a:solidFill>
                <a:effectLst/>
                <a:uLnTx/>
                <a:uFillTx/>
                <a:latin typeface="Marianne" panose="02000000000000000000" pitchFamily="2" charset="0"/>
                <a:ea typeface="+mn-ea"/>
                <a:cs typeface="+mn-cs"/>
              </a:rPr>
              <a:t>Méthode et ambitions</a:t>
            </a:r>
          </a:p>
        </p:txBody>
      </p:sp>
      <p:pic>
        <p:nvPicPr>
          <p:cNvPr id="7" name="Image 6">
            <a:extLst>
              <a:ext uri="{FF2B5EF4-FFF2-40B4-BE49-F238E27FC236}">
                <a16:creationId xmlns:a16="http://schemas.microsoft.com/office/drawing/2014/main" id="{A20FF4EC-A50B-43ED-B8DE-C2D6D3EE740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2084" t="40833" r="33385" b="40926"/>
          <a:stretch/>
        </p:blipFill>
        <p:spPr>
          <a:xfrm>
            <a:off x="7285931" y="4355048"/>
            <a:ext cx="1462782" cy="434643"/>
          </a:xfrm>
          <a:prstGeom prst="rect">
            <a:avLst/>
          </a:prstGeom>
        </p:spPr>
      </p:pic>
    </p:spTree>
    <p:extLst>
      <p:ext uri="{BB962C8B-B14F-4D97-AF65-F5344CB8AC3E}">
        <p14:creationId xmlns:p14="http://schemas.microsoft.com/office/powerpoint/2010/main" val="417663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aphicFrame>
        <p:nvGraphicFramePr>
          <p:cNvPr id="5" name="Object 4" hidden="1">
            <a:extLst>
              <a:ext uri="{FF2B5EF4-FFF2-40B4-BE49-F238E27FC236}">
                <a16:creationId xmlns:a16="http://schemas.microsoft.com/office/drawing/2014/main" id="{ED924F06-5B5C-4905-9AC4-88C0C558F8D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9943" name="think-cell Slide" r:id="rId5" imgW="395" imgH="396" progId="TCLayout.ActiveDocument.1">
                  <p:embed/>
                </p:oleObj>
              </mc:Choice>
              <mc:Fallback>
                <p:oleObj name="think-cell Slide" r:id="rId5" imgW="395" imgH="396" progId="TCLayout.ActiveDocument.1">
                  <p:embed/>
                  <p:pic>
                    <p:nvPicPr>
                      <p:cNvPr id="5" name="Object 4" hidden="1">
                        <a:extLst>
                          <a:ext uri="{FF2B5EF4-FFF2-40B4-BE49-F238E27FC236}">
                            <a16:creationId xmlns:a16="http://schemas.microsoft.com/office/drawing/2014/main" id="{ED924F06-5B5C-4905-9AC4-88C0C558F8D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7" name="Espace réservé du pied de page 2">
            <a:extLst>
              <a:ext uri="{FF2B5EF4-FFF2-40B4-BE49-F238E27FC236}">
                <a16:creationId xmlns:a16="http://schemas.microsoft.com/office/drawing/2014/main" id="{782AF833-9482-4532-8E89-A725249C79DB}"/>
              </a:ext>
            </a:extLst>
          </p:cNvPr>
          <p:cNvSpPr>
            <a:spLocks noGrp="1"/>
          </p:cNvSpPr>
          <p:nvPr>
            <p:ph type="ftr" sz="quarter" idx="3"/>
          </p:nvPr>
        </p:nvSpPr>
        <p:spPr>
          <a:xfrm>
            <a:off x="347267" y="4820829"/>
            <a:ext cx="5879931" cy="360000"/>
          </a:xfrm>
        </p:spPr>
        <p:txBody>
          <a:bodyPr/>
          <a:lstStyle/>
          <a:p>
            <a:r>
              <a:rPr lang="fr-FR" dirty="0">
                <a:latin typeface="Marianne" panose="02000000000000000000" pitchFamily="50" charset="0"/>
              </a:rPr>
              <a:t>Direction interministérielle de la transformation publique</a:t>
            </a:r>
          </a:p>
        </p:txBody>
      </p:sp>
      <p:grpSp>
        <p:nvGrpSpPr>
          <p:cNvPr id="23" name="Group 22">
            <a:extLst>
              <a:ext uri="{FF2B5EF4-FFF2-40B4-BE49-F238E27FC236}">
                <a16:creationId xmlns:a16="http://schemas.microsoft.com/office/drawing/2014/main" id="{3B244FE1-A32D-6F18-E207-BB23C5DC12E3}"/>
              </a:ext>
            </a:extLst>
          </p:cNvPr>
          <p:cNvGrpSpPr/>
          <p:nvPr/>
        </p:nvGrpSpPr>
        <p:grpSpPr>
          <a:xfrm>
            <a:off x="0" y="724415"/>
            <a:ext cx="9144000" cy="1054212"/>
            <a:chOff x="0" y="590627"/>
            <a:chExt cx="9144000" cy="1188000"/>
          </a:xfrm>
        </p:grpSpPr>
        <p:sp>
          <p:nvSpPr>
            <p:cNvPr id="18" name="Flèche : pentagone 1">
              <a:extLst>
                <a:ext uri="{FF2B5EF4-FFF2-40B4-BE49-F238E27FC236}">
                  <a16:creationId xmlns:a16="http://schemas.microsoft.com/office/drawing/2014/main" id="{99C2DA17-4085-629D-0E1D-B3C8DB577FAD}"/>
                </a:ext>
              </a:extLst>
            </p:cNvPr>
            <p:cNvSpPr/>
            <p:nvPr/>
          </p:nvSpPr>
          <p:spPr>
            <a:xfrm>
              <a:off x="1552576" y="590627"/>
              <a:ext cx="7591424" cy="1188000"/>
            </a:xfrm>
            <a:prstGeom prst="homePlate">
              <a:avLst>
                <a:gd name="adj" fmla="val 0"/>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2000" b="1" dirty="0">
                <a:latin typeface="Marianne" panose="02000000000000000000" pitchFamily="2" charset="0"/>
              </a:endParaRPr>
            </a:p>
          </p:txBody>
        </p:sp>
        <p:sp>
          <p:nvSpPr>
            <p:cNvPr id="6" name="Titre 1">
              <a:extLst>
                <a:ext uri="{FF2B5EF4-FFF2-40B4-BE49-F238E27FC236}">
                  <a16:creationId xmlns:a16="http://schemas.microsoft.com/office/drawing/2014/main" id="{13AD7794-6B29-4551-81BC-7B62305D61D3}"/>
                </a:ext>
              </a:extLst>
            </p:cNvPr>
            <p:cNvSpPr txBox="1">
              <a:spLocks/>
            </p:cNvSpPr>
            <p:nvPr/>
          </p:nvSpPr>
          <p:spPr bwMode="auto">
            <a:xfrm>
              <a:off x="1847088" y="590627"/>
              <a:ext cx="7296911" cy="1188000"/>
            </a:xfrm>
            <a:prstGeom prst="rect">
              <a:avLst/>
            </a:prstGeom>
            <a:noFill/>
            <a:ln>
              <a:noFill/>
            </a:ln>
          </p:spPr>
          <p:txBody>
            <a:bodyPr vert="horz" lIns="36000" tIns="45720" rIns="36000" bIns="45720" rtlCol="0" anchor="ctr">
              <a:noAutofit/>
            </a:bodyPr>
            <a:lstStyle>
              <a:defPPr>
                <a:defRPr lang="en-US"/>
              </a:defPPr>
              <a:lvl1pPr marL="14288" indent="0" defTabSz="914400">
                <a:lnSpc>
                  <a:spcPct val="90000"/>
                </a:lnSpc>
                <a:spcBef>
                  <a:spcPct val="0"/>
                </a:spcBef>
                <a:buNone/>
                <a:tabLst/>
                <a:defRPr sz="2000" b="1">
                  <a:solidFill>
                    <a:schemeClr val="tx2">
                      <a:lumMod val="50000"/>
                    </a:schemeClr>
                  </a:solidFill>
                  <a:latin typeface="Marianne" panose="02000000000000000000" pitchFamily="2" charset="0"/>
                  <a:ea typeface="+mj-ea"/>
                  <a:cs typeface="+mj-cs"/>
                </a:defRPr>
              </a:lvl1pPr>
            </a:lstStyle>
            <a:p>
              <a:pPr algn="ctr"/>
              <a:r>
                <a:rPr lang="fr-FR" dirty="0"/>
                <a:t>Acculturer l’ensemble des agents à la démarche d’amélioration continue et l’inscrire dans les différentes activités de l’université</a:t>
              </a:r>
            </a:p>
          </p:txBody>
        </p:sp>
        <p:sp>
          <p:nvSpPr>
            <p:cNvPr id="2" name="Flèche : pentagone 1">
              <a:extLst>
                <a:ext uri="{FF2B5EF4-FFF2-40B4-BE49-F238E27FC236}">
                  <a16:creationId xmlns:a16="http://schemas.microsoft.com/office/drawing/2014/main" id="{ADAE7E25-946F-450C-93F9-C9BC54E2AE29}"/>
                </a:ext>
              </a:extLst>
            </p:cNvPr>
            <p:cNvSpPr/>
            <p:nvPr/>
          </p:nvSpPr>
          <p:spPr>
            <a:xfrm>
              <a:off x="0" y="590627"/>
              <a:ext cx="1847088" cy="1188000"/>
            </a:xfrm>
            <a:prstGeom prst="homePlate">
              <a:avLst>
                <a:gd name="adj" fmla="val 22197"/>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2000" b="1" dirty="0">
                  <a:latin typeface="Marianne" panose="02000000000000000000" pitchFamily="2" charset="0"/>
                </a:rPr>
                <a:t>OBJECTIF :</a:t>
              </a:r>
            </a:p>
          </p:txBody>
        </p:sp>
      </p:grpSp>
      <p:grpSp>
        <p:nvGrpSpPr>
          <p:cNvPr id="3" name="Group 2">
            <a:extLst>
              <a:ext uri="{FF2B5EF4-FFF2-40B4-BE49-F238E27FC236}">
                <a16:creationId xmlns:a16="http://schemas.microsoft.com/office/drawing/2014/main" id="{8C970D5A-3EDE-F784-C02B-3FDA050D18E6}"/>
              </a:ext>
            </a:extLst>
          </p:cNvPr>
          <p:cNvGrpSpPr/>
          <p:nvPr/>
        </p:nvGrpSpPr>
        <p:grpSpPr>
          <a:xfrm>
            <a:off x="1077004" y="1952344"/>
            <a:ext cx="6847796" cy="2533932"/>
            <a:chOff x="389016" y="1955799"/>
            <a:chExt cx="8357247" cy="3985059"/>
          </a:xfrm>
        </p:grpSpPr>
        <p:sp>
          <p:nvSpPr>
            <p:cNvPr id="4" name="Freeform 6">
              <a:extLst>
                <a:ext uri="{FF2B5EF4-FFF2-40B4-BE49-F238E27FC236}">
                  <a16:creationId xmlns:a16="http://schemas.microsoft.com/office/drawing/2014/main" id="{12BA5025-AF0C-969A-9A51-3E6E3A66C013}"/>
                </a:ext>
              </a:extLst>
            </p:cNvPr>
            <p:cNvSpPr>
              <a:spLocks/>
            </p:cNvSpPr>
            <p:nvPr/>
          </p:nvSpPr>
          <p:spPr bwMode="auto">
            <a:xfrm>
              <a:off x="389016" y="1955801"/>
              <a:ext cx="2921673" cy="3985057"/>
            </a:xfrm>
            <a:custGeom>
              <a:avLst/>
              <a:gdLst>
                <a:gd name="T0" fmla="*/ 828 w 828"/>
                <a:gd name="T1" fmla="*/ 260 h 1159"/>
                <a:gd name="T2" fmla="*/ 451 w 828"/>
                <a:gd name="T3" fmla="*/ 0 h 1159"/>
                <a:gd name="T4" fmla="*/ 0 w 828"/>
                <a:gd name="T5" fmla="*/ 579 h 1159"/>
                <a:gd name="T6" fmla="*/ 451 w 828"/>
                <a:gd name="T7" fmla="*/ 1159 h 1159"/>
                <a:gd name="T8" fmla="*/ 828 w 828"/>
                <a:gd name="T9" fmla="*/ 899 h 1159"/>
                <a:gd name="T10" fmla="*/ 755 w 828"/>
                <a:gd name="T11" fmla="*/ 579 h 1159"/>
                <a:gd name="T12" fmla="*/ 828 w 828"/>
                <a:gd name="T13" fmla="*/ 260 h 1159"/>
              </a:gdLst>
              <a:ahLst/>
              <a:cxnLst>
                <a:cxn ang="0">
                  <a:pos x="T0" y="T1"/>
                </a:cxn>
                <a:cxn ang="0">
                  <a:pos x="T2" y="T3"/>
                </a:cxn>
                <a:cxn ang="0">
                  <a:pos x="T4" y="T5"/>
                </a:cxn>
                <a:cxn ang="0">
                  <a:pos x="T6" y="T7"/>
                </a:cxn>
                <a:cxn ang="0">
                  <a:pos x="T8" y="T9"/>
                </a:cxn>
                <a:cxn ang="0">
                  <a:pos x="T10" y="T11"/>
                </a:cxn>
                <a:cxn ang="0">
                  <a:pos x="T12" y="T13"/>
                </a:cxn>
              </a:cxnLst>
              <a:rect l="0" t="0" r="r" b="b"/>
              <a:pathLst>
                <a:path w="828" h="1159">
                  <a:moveTo>
                    <a:pt x="828" y="260"/>
                  </a:moveTo>
                  <a:cubicBezTo>
                    <a:pt x="747" y="103"/>
                    <a:pt x="608" y="0"/>
                    <a:pt x="451" y="0"/>
                  </a:cubicBezTo>
                  <a:cubicBezTo>
                    <a:pt x="202" y="0"/>
                    <a:pt x="0" y="259"/>
                    <a:pt x="0" y="579"/>
                  </a:cubicBezTo>
                  <a:cubicBezTo>
                    <a:pt x="0" y="899"/>
                    <a:pt x="202" y="1159"/>
                    <a:pt x="451" y="1159"/>
                  </a:cubicBezTo>
                  <a:cubicBezTo>
                    <a:pt x="608" y="1159"/>
                    <a:pt x="747" y="1055"/>
                    <a:pt x="828" y="899"/>
                  </a:cubicBezTo>
                  <a:cubicBezTo>
                    <a:pt x="782" y="807"/>
                    <a:pt x="755" y="697"/>
                    <a:pt x="755" y="579"/>
                  </a:cubicBezTo>
                  <a:cubicBezTo>
                    <a:pt x="755" y="461"/>
                    <a:pt x="782" y="352"/>
                    <a:pt x="828" y="260"/>
                  </a:cubicBezTo>
                  <a:close/>
                </a:path>
              </a:pathLst>
            </a:custGeom>
            <a:solidFill>
              <a:schemeClr val="tx2">
                <a:lumMod val="40000"/>
                <a:lumOff val="60000"/>
              </a:schemeClr>
            </a:solidFill>
            <a:ln w="12700">
              <a:noFill/>
              <a:round/>
              <a:headEnd type="none" w="sm" len="sm"/>
              <a:tailEnd type="none" w="med" len="lg"/>
            </a:ln>
          </p:spPr>
          <p:txBody>
            <a:bodyPr vert="horz" wrap="square" lIns="88900" tIns="88900" rIns="88900" bIns="88900" anchor="ctr" anchorCtr="0"/>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400" b="1" i="0" u="none" strike="noStrike" kern="1200" cap="none" spc="0" normalizeH="0" baseline="0" noProof="0" dirty="0">
                <a:ln>
                  <a:noFill/>
                </a:ln>
                <a:solidFill>
                  <a:srgbClr val="000000"/>
                </a:solidFill>
                <a:effectLst/>
                <a:uLnTx/>
                <a:uFillTx/>
                <a:latin typeface="Marianne" panose="02000000000000000000" pitchFamily="2" charset="0"/>
              </a:endParaRPr>
            </a:p>
          </p:txBody>
        </p:sp>
        <p:sp>
          <p:nvSpPr>
            <p:cNvPr id="7" name="Freeform 7">
              <a:extLst>
                <a:ext uri="{FF2B5EF4-FFF2-40B4-BE49-F238E27FC236}">
                  <a16:creationId xmlns:a16="http://schemas.microsoft.com/office/drawing/2014/main" id="{07F5A206-5421-ECEB-CE4D-25EF3633F217}"/>
                </a:ext>
              </a:extLst>
            </p:cNvPr>
            <p:cNvSpPr>
              <a:spLocks/>
            </p:cNvSpPr>
            <p:nvPr/>
          </p:nvSpPr>
          <p:spPr bwMode="auto">
            <a:xfrm>
              <a:off x="5824590" y="1955800"/>
              <a:ext cx="2921673" cy="3985058"/>
            </a:xfrm>
            <a:custGeom>
              <a:avLst/>
              <a:gdLst>
                <a:gd name="T0" fmla="*/ 365 w 807"/>
                <a:gd name="T1" fmla="*/ 0 h 1159"/>
                <a:gd name="T2" fmla="*/ 0 w 807"/>
                <a:gd name="T3" fmla="*/ 251 h 1159"/>
                <a:gd name="T4" fmla="*/ 78 w 807"/>
                <a:gd name="T5" fmla="*/ 579 h 1159"/>
                <a:gd name="T6" fmla="*/ 0 w 807"/>
                <a:gd name="T7" fmla="*/ 908 h 1159"/>
                <a:gd name="T8" fmla="*/ 365 w 807"/>
                <a:gd name="T9" fmla="*/ 1159 h 1159"/>
                <a:gd name="T10" fmla="*/ 807 w 807"/>
                <a:gd name="T11" fmla="*/ 579 h 1159"/>
                <a:gd name="T12" fmla="*/ 365 w 807"/>
                <a:gd name="T13" fmla="*/ 0 h 1159"/>
              </a:gdLst>
              <a:ahLst/>
              <a:cxnLst>
                <a:cxn ang="0">
                  <a:pos x="T0" y="T1"/>
                </a:cxn>
                <a:cxn ang="0">
                  <a:pos x="T2" y="T3"/>
                </a:cxn>
                <a:cxn ang="0">
                  <a:pos x="T4" y="T5"/>
                </a:cxn>
                <a:cxn ang="0">
                  <a:pos x="T6" y="T7"/>
                </a:cxn>
                <a:cxn ang="0">
                  <a:pos x="T8" y="T9"/>
                </a:cxn>
                <a:cxn ang="0">
                  <a:pos x="T10" y="T11"/>
                </a:cxn>
                <a:cxn ang="0">
                  <a:pos x="T12" y="T13"/>
                </a:cxn>
              </a:cxnLst>
              <a:rect l="0" t="0" r="r" b="b"/>
              <a:pathLst>
                <a:path w="807" h="1159">
                  <a:moveTo>
                    <a:pt x="365" y="0"/>
                  </a:moveTo>
                  <a:cubicBezTo>
                    <a:pt x="213" y="0"/>
                    <a:pt x="80" y="99"/>
                    <a:pt x="0" y="251"/>
                  </a:cubicBezTo>
                  <a:cubicBezTo>
                    <a:pt x="49" y="344"/>
                    <a:pt x="78" y="457"/>
                    <a:pt x="78" y="579"/>
                  </a:cubicBezTo>
                  <a:cubicBezTo>
                    <a:pt x="78" y="701"/>
                    <a:pt x="49" y="815"/>
                    <a:pt x="0" y="908"/>
                  </a:cubicBezTo>
                  <a:cubicBezTo>
                    <a:pt x="80" y="1059"/>
                    <a:pt x="213" y="1159"/>
                    <a:pt x="365" y="1159"/>
                  </a:cubicBezTo>
                  <a:cubicBezTo>
                    <a:pt x="609" y="1159"/>
                    <a:pt x="807" y="899"/>
                    <a:pt x="807" y="579"/>
                  </a:cubicBezTo>
                  <a:cubicBezTo>
                    <a:pt x="807" y="259"/>
                    <a:pt x="609" y="0"/>
                    <a:pt x="365" y="0"/>
                  </a:cubicBezTo>
                  <a:close/>
                </a:path>
              </a:pathLst>
            </a:custGeom>
            <a:solidFill>
              <a:schemeClr val="accent3"/>
            </a:solidFill>
            <a:ln w="12700">
              <a:noFill/>
              <a:round/>
              <a:headEnd type="none" w="sm" len="sm"/>
              <a:tailEnd type="none" w="med" len="lg"/>
            </a:ln>
          </p:spPr>
          <p:txBody>
            <a:bodyPr vert="horz" wrap="square" lIns="88900" tIns="88900" rIns="88900" bIns="88900" anchor="ctr" anchorCtr="0"/>
            <a:lstStyle/>
            <a:p>
              <a:pPr marL="92075" lvl="1" algn="ctr">
                <a:spcAft>
                  <a:spcPts val="300"/>
                </a:spcAft>
                <a:buClr>
                  <a:schemeClr val="accent2"/>
                </a:buClr>
              </a:pPr>
              <a:endParaRPr lang="fr-FR" sz="1400" dirty="0">
                <a:solidFill>
                  <a:schemeClr val="tx2">
                    <a:lumMod val="60000"/>
                    <a:lumOff val="40000"/>
                  </a:schemeClr>
                </a:solidFill>
                <a:latin typeface="Marianne" panose="02000000000000000000" pitchFamily="2" charset="0"/>
              </a:endParaRPr>
            </a:p>
          </p:txBody>
        </p:sp>
        <p:sp>
          <p:nvSpPr>
            <p:cNvPr id="8" name="Freeform 8">
              <a:extLst>
                <a:ext uri="{FF2B5EF4-FFF2-40B4-BE49-F238E27FC236}">
                  <a16:creationId xmlns:a16="http://schemas.microsoft.com/office/drawing/2014/main" id="{5DFFB8B7-286F-2714-3673-EC839D3AA4F6}"/>
                </a:ext>
              </a:extLst>
            </p:cNvPr>
            <p:cNvSpPr>
              <a:spLocks/>
            </p:cNvSpPr>
            <p:nvPr/>
          </p:nvSpPr>
          <p:spPr bwMode="auto">
            <a:xfrm>
              <a:off x="3303213" y="1955799"/>
              <a:ext cx="2532888" cy="3985058"/>
            </a:xfrm>
            <a:custGeom>
              <a:avLst/>
              <a:gdLst>
                <a:gd name="T0" fmla="*/ 734 w 734"/>
                <a:gd name="T1" fmla="*/ 251 h 1159"/>
                <a:gd name="T2" fmla="*/ 369 w 734"/>
                <a:gd name="T3" fmla="*/ 0 h 1159"/>
                <a:gd name="T4" fmla="*/ 0 w 734"/>
                <a:gd name="T5" fmla="*/ 260 h 1159"/>
                <a:gd name="T6" fmla="*/ 74 w 734"/>
                <a:gd name="T7" fmla="*/ 579 h 1159"/>
                <a:gd name="T8" fmla="*/ 0 w 734"/>
                <a:gd name="T9" fmla="*/ 899 h 1159"/>
                <a:gd name="T10" fmla="*/ 369 w 734"/>
                <a:gd name="T11" fmla="*/ 1159 h 1159"/>
                <a:gd name="T12" fmla="*/ 734 w 734"/>
                <a:gd name="T13" fmla="*/ 908 h 1159"/>
                <a:gd name="T14" fmla="*/ 656 w 734"/>
                <a:gd name="T15" fmla="*/ 579 h 1159"/>
                <a:gd name="T16" fmla="*/ 734 w 734"/>
                <a:gd name="T17" fmla="*/ 251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4" h="1159">
                  <a:moveTo>
                    <a:pt x="734" y="251"/>
                  </a:moveTo>
                  <a:cubicBezTo>
                    <a:pt x="654" y="99"/>
                    <a:pt x="521" y="0"/>
                    <a:pt x="369" y="0"/>
                  </a:cubicBezTo>
                  <a:cubicBezTo>
                    <a:pt x="215" y="0"/>
                    <a:pt x="79" y="103"/>
                    <a:pt x="0" y="260"/>
                  </a:cubicBezTo>
                  <a:cubicBezTo>
                    <a:pt x="47" y="352"/>
                    <a:pt x="74" y="461"/>
                    <a:pt x="74" y="579"/>
                  </a:cubicBezTo>
                  <a:cubicBezTo>
                    <a:pt x="74" y="697"/>
                    <a:pt x="47" y="807"/>
                    <a:pt x="0" y="899"/>
                  </a:cubicBezTo>
                  <a:cubicBezTo>
                    <a:pt x="79" y="1055"/>
                    <a:pt x="215" y="1159"/>
                    <a:pt x="369" y="1159"/>
                  </a:cubicBezTo>
                  <a:cubicBezTo>
                    <a:pt x="521" y="1159"/>
                    <a:pt x="654" y="1059"/>
                    <a:pt x="734" y="908"/>
                  </a:cubicBezTo>
                  <a:cubicBezTo>
                    <a:pt x="685" y="815"/>
                    <a:pt x="656" y="701"/>
                    <a:pt x="656" y="579"/>
                  </a:cubicBezTo>
                  <a:cubicBezTo>
                    <a:pt x="656" y="457"/>
                    <a:pt x="685" y="344"/>
                    <a:pt x="734" y="251"/>
                  </a:cubicBezTo>
                  <a:close/>
                </a:path>
              </a:pathLst>
            </a:custGeom>
            <a:solidFill>
              <a:schemeClr val="accent1">
                <a:lumMod val="75000"/>
                <a:lumOff val="25000"/>
              </a:schemeClr>
            </a:solidFill>
            <a:ln w="12700">
              <a:noFill/>
              <a:round/>
              <a:headEnd type="none" w="sm" len="sm"/>
              <a:tailEnd type="none" w="med" len="lg"/>
            </a:ln>
          </p:spPr>
          <p:txBody>
            <a:bodyPr vert="horz" wrap="square" lIns="88900" tIns="88900" rIns="88900" bIns="88900" anchor="ctr" anchorCtr="0"/>
            <a:lstStyle/>
            <a:p>
              <a:pPr marL="0" lvl="1" algn="ctr">
                <a:spcAft>
                  <a:spcPts val="300"/>
                </a:spcAft>
                <a:buClr>
                  <a:schemeClr val="accent2"/>
                </a:buClr>
              </a:pPr>
              <a:endParaRPr lang="fr-FR" sz="1400" dirty="0">
                <a:solidFill>
                  <a:schemeClr val="tx2">
                    <a:lumMod val="60000"/>
                    <a:lumOff val="40000"/>
                  </a:schemeClr>
                </a:solidFill>
                <a:latin typeface="Marianne" panose="02000000000000000000" pitchFamily="2" charset="0"/>
              </a:endParaRPr>
            </a:p>
          </p:txBody>
        </p:sp>
        <p:sp>
          <p:nvSpPr>
            <p:cNvPr id="9" name="Freeform 9">
              <a:extLst>
                <a:ext uri="{FF2B5EF4-FFF2-40B4-BE49-F238E27FC236}">
                  <a16:creationId xmlns:a16="http://schemas.microsoft.com/office/drawing/2014/main" id="{2624DD51-73FD-DC07-40DB-B2703B8F27F4}"/>
                </a:ext>
              </a:extLst>
            </p:cNvPr>
            <p:cNvSpPr>
              <a:spLocks/>
            </p:cNvSpPr>
            <p:nvPr/>
          </p:nvSpPr>
          <p:spPr bwMode="auto">
            <a:xfrm>
              <a:off x="3032631" y="2845948"/>
              <a:ext cx="548640" cy="2197353"/>
            </a:xfrm>
            <a:custGeom>
              <a:avLst/>
              <a:gdLst>
                <a:gd name="T0" fmla="*/ 73 w 147"/>
                <a:gd name="T1" fmla="*/ 0 h 639"/>
                <a:gd name="T2" fmla="*/ 0 w 147"/>
                <a:gd name="T3" fmla="*/ 319 h 639"/>
                <a:gd name="T4" fmla="*/ 73 w 147"/>
                <a:gd name="T5" fmla="*/ 639 h 639"/>
                <a:gd name="T6" fmla="*/ 147 w 147"/>
                <a:gd name="T7" fmla="*/ 319 h 639"/>
                <a:gd name="T8" fmla="*/ 73 w 147"/>
                <a:gd name="T9" fmla="*/ 0 h 639"/>
              </a:gdLst>
              <a:ahLst/>
              <a:cxnLst>
                <a:cxn ang="0">
                  <a:pos x="T0" y="T1"/>
                </a:cxn>
                <a:cxn ang="0">
                  <a:pos x="T2" y="T3"/>
                </a:cxn>
                <a:cxn ang="0">
                  <a:pos x="T4" y="T5"/>
                </a:cxn>
                <a:cxn ang="0">
                  <a:pos x="T6" y="T7"/>
                </a:cxn>
                <a:cxn ang="0">
                  <a:pos x="T8" y="T9"/>
                </a:cxn>
              </a:cxnLst>
              <a:rect l="0" t="0" r="r" b="b"/>
              <a:pathLst>
                <a:path w="147" h="639">
                  <a:moveTo>
                    <a:pt x="73" y="0"/>
                  </a:moveTo>
                  <a:cubicBezTo>
                    <a:pt x="27" y="92"/>
                    <a:pt x="0" y="201"/>
                    <a:pt x="0" y="319"/>
                  </a:cubicBezTo>
                  <a:cubicBezTo>
                    <a:pt x="0" y="437"/>
                    <a:pt x="27" y="547"/>
                    <a:pt x="73" y="639"/>
                  </a:cubicBezTo>
                  <a:cubicBezTo>
                    <a:pt x="120" y="547"/>
                    <a:pt x="147" y="437"/>
                    <a:pt x="147" y="319"/>
                  </a:cubicBezTo>
                  <a:cubicBezTo>
                    <a:pt x="147" y="201"/>
                    <a:pt x="120" y="92"/>
                    <a:pt x="73" y="0"/>
                  </a:cubicBezTo>
                  <a:close/>
                </a:path>
              </a:pathLst>
            </a:custGeom>
            <a:solidFill>
              <a:schemeClr val="accent1"/>
            </a:solidFill>
            <a:ln w="9525">
              <a:noFill/>
              <a:round/>
              <a:headEnd/>
              <a:tailEnd/>
            </a:ln>
            <a:effectLst/>
          </p:spPr>
          <p:txBody>
            <a:bodyPr vert="horz" wrap="square" lIns="88900" tIns="88900" rIns="88900" bIns="88900" numCol="1" anchor="ctr" anchorCtr="0" compatLnSpc="1">
              <a:prstTxWarp prst="textNoShape">
                <a:avLst/>
              </a:prstTxWarp>
            </a:bodyPr>
            <a:lstStyle/>
            <a:p>
              <a:pPr algn="ctr"/>
              <a:endParaRPr lang="en-US" sz="1200" dirty="0">
                <a:solidFill>
                  <a:schemeClr val="bg1"/>
                </a:solidFill>
              </a:endParaRPr>
            </a:p>
          </p:txBody>
        </p:sp>
        <p:sp>
          <p:nvSpPr>
            <p:cNvPr id="11" name="Freeform 10">
              <a:extLst>
                <a:ext uri="{FF2B5EF4-FFF2-40B4-BE49-F238E27FC236}">
                  <a16:creationId xmlns:a16="http://schemas.microsoft.com/office/drawing/2014/main" id="{1C791DBA-F1E9-CB66-DD57-36C66712626E}"/>
                </a:ext>
              </a:extLst>
            </p:cNvPr>
            <p:cNvSpPr>
              <a:spLocks/>
            </p:cNvSpPr>
            <p:nvPr/>
          </p:nvSpPr>
          <p:spPr bwMode="auto">
            <a:xfrm>
              <a:off x="5558044" y="2815097"/>
              <a:ext cx="548640" cy="2259057"/>
            </a:xfrm>
            <a:custGeom>
              <a:avLst/>
              <a:gdLst>
                <a:gd name="T0" fmla="*/ 78 w 156"/>
                <a:gd name="T1" fmla="*/ 0 h 657"/>
                <a:gd name="T2" fmla="*/ 0 w 156"/>
                <a:gd name="T3" fmla="*/ 328 h 657"/>
                <a:gd name="T4" fmla="*/ 78 w 156"/>
                <a:gd name="T5" fmla="*/ 657 h 657"/>
                <a:gd name="T6" fmla="*/ 156 w 156"/>
                <a:gd name="T7" fmla="*/ 328 h 657"/>
                <a:gd name="T8" fmla="*/ 78 w 156"/>
                <a:gd name="T9" fmla="*/ 0 h 657"/>
              </a:gdLst>
              <a:ahLst/>
              <a:cxnLst>
                <a:cxn ang="0">
                  <a:pos x="T0" y="T1"/>
                </a:cxn>
                <a:cxn ang="0">
                  <a:pos x="T2" y="T3"/>
                </a:cxn>
                <a:cxn ang="0">
                  <a:pos x="T4" y="T5"/>
                </a:cxn>
                <a:cxn ang="0">
                  <a:pos x="T6" y="T7"/>
                </a:cxn>
                <a:cxn ang="0">
                  <a:pos x="T8" y="T9"/>
                </a:cxn>
              </a:cxnLst>
              <a:rect l="0" t="0" r="r" b="b"/>
              <a:pathLst>
                <a:path w="156" h="657">
                  <a:moveTo>
                    <a:pt x="78" y="0"/>
                  </a:moveTo>
                  <a:cubicBezTo>
                    <a:pt x="29" y="93"/>
                    <a:pt x="0" y="206"/>
                    <a:pt x="0" y="328"/>
                  </a:cubicBezTo>
                  <a:cubicBezTo>
                    <a:pt x="0" y="450"/>
                    <a:pt x="29" y="564"/>
                    <a:pt x="78" y="657"/>
                  </a:cubicBezTo>
                  <a:cubicBezTo>
                    <a:pt x="127" y="564"/>
                    <a:pt x="156" y="450"/>
                    <a:pt x="156" y="328"/>
                  </a:cubicBezTo>
                  <a:cubicBezTo>
                    <a:pt x="156" y="206"/>
                    <a:pt x="127" y="93"/>
                    <a:pt x="78" y="0"/>
                  </a:cubicBezTo>
                  <a:close/>
                </a:path>
              </a:pathLst>
            </a:custGeom>
            <a:solidFill>
              <a:schemeClr val="accent3">
                <a:lumMod val="75000"/>
              </a:schemeClr>
            </a:solidFill>
            <a:ln w="9525">
              <a:noFill/>
              <a:round/>
              <a:headEnd/>
              <a:tailEnd/>
            </a:ln>
            <a:effectLst/>
          </p:spPr>
          <p:txBody>
            <a:bodyPr vert="horz" wrap="square" lIns="88900" tIns="88900" rIns="88900" bIns="88900" numCol="1" anchor="ctr" anchorCtr="0" compatLnSpc="1">
              <a:prstTxWarp prst="textNoShape">
                <a:avLst/>
              </a:prstTxWarp>
            </a:bodyPr>
            <a:lstStyle/>
            <a:p>
              <a:pPr algn="ctr"/>
              <a:endParaRPr lang="en-US" sz="1200" dirty="0">
                <a:solidFill>
                  <a:schemeClr val="bg1"/>
                </a:solidFill>
              </a:endParaRPr>
            </a:p>
          </p:txBody>
        </p:sp>
      </p:grpSp>
      <p:sp>
        <p:nvSpPr>
          <p:cNvPr id="15" name="TextBox 14">
            <a:extLst>
              <a:ext uri="{FF2B5EF4-FFF2-40B4-BE49-F238E27FC236}">
                <a16:creationId xmlns:a16="http://schemas.microsoft.com/office/drawing/2014/main" id="{0181FF07-3897-7ADD-F545-86B19F2C1DEE}"/>
              </a:ext>
            </a:extLst>
          </p:cNvPr>
          <p:cNvSpPr txBox="1"/>
          <p:nvPr/>
        </p:nvSpPr>
        <p:spPr>
          <a:xfrm>
            <a:off x="1372927" y="2387760"/>
            <a:ext cx="1971588" cy="2031325"/>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br>
              <a:rPr kumimoji="0" lang="fr-FR" sz="1400" b="1" i="0" u="none" strike="noStrike" kern="1200" cap="none" spc="0" normalizeH="0" baseline="0" noProof="0" dirty="0">
                <a:ln>
                  <a:noFill/>
                </a:ln>
                <a:solidFill>
                  <a:srgbClr val="000000"/>
                </a:solidFill>
                <a:effectLst/>
                <a:uLnTx/>
                <a:uFillTx/>
                <a:latin typeface="Marianne" panose="02000000000000000000" pitchFamily="2" charset="0"/>
              </a:rPr>
            </a:br>
            <a:r>
              <a:rPr kumimoji="0" lang="fr-FR" sz="1400" b="1" i="0" u="none" strike="noStrike" kern="1200" cap="none" spc="0" normalizeH="0" baseline="0" noProof="0" dirty="0">
                <a:ln>
                  <a:noFill/>
                </a:ln>
                <a:solidFill>
                  <a:srgbClr val="000000"/>
                </a:solidFill>
                <a:effectLst/>
                <a:uLnTx/>
                <a:uFillTx/>
                <a:latin typeface="Marianne" panose="02000000000000000000" pitchFamily="2" charset="0"/>
              </a:rPr>
              <a:t>En se dotant d’un </a:t>
            </a:r>
            <a:r>
              <a:rPr kumimoji="0" lang="fr-FR" sz="1400" b="1" i="0" u="none" strike="noStrike" kern="1200" cap="none" spc="0" normalizeH="0" baseline="0" noProof="0" dirty="0">
                <a:ln>
                  <a:noFill/>
                </a:ln>
                <a:solidFill>
                  <a:schemeClr val="bg1"/>
                </a:solidFill>
                <a:effectLst/>
                <a:uLnTx/>
                <a:uFillTx/>
                <a:latin typeface="Marianne" panose="02000000000000000000" pitchFamily="2" charset="0"/>
              </a:rPr>
              <a:t>dispositif d’acteurs et d’une organisation </a:t>
            </a:r>
            <a:r>
              <a:rPr kumimoji="0" lang="fr-FR" sz="1400" b="1" i="0" u="none" strike="noStrike" kern="1200" cap="none" spc="0" normalizeH="0" baseline="0" noProof="0" dirty="0">
                <a:ln>
                  <a:noFill/>
                </a:ln>
                <a:solidFill>
                  <a:srgbClr val="000000"/>
                </a:solidFill>
                <a:effectLst/>
                <a:uLnTx/>
                <a:uFillTx/>
                <a:latin typeface="Marianne" panose="02000000000000000000" pitchFamily="2" charset="0"/>
              </a:rPr>
              <a:t>pour accompagner et piloter l’amélioration continue</a:t>
            </a:r>
          </a:p>
        </p:txBody>
      </p:sp>
      <p:sp>
        <p:nvSpPr>
          <p:cNvPr id="16" name="TextBox 15">
            <a:extLst>
              <a:ext uri="{FF2B5EF4-FFF2-40B4-BE49-F238E27FC236}">
                <a16:creationId xmlns:a16="http://schemas.microsoft.com/office/drawing/2014/main" id="{BAB5716A-6D91-3B8F-D5E1-4734D209C754}"/>
              </a:ext>
            </a:extLst>
          </p:cNvPr>
          <p:cNvSpPr txBox="1"/>
          <p:nvPr/>
        </p:nvSpPr>
        <p:spPr>
          <a:xfrm>
            <a:off x="3679563" y="2380434"/>
            <a:ext cx="1714444" cy="1815882"/>
          </a:xfrm>
          <a:prstGeom prst="rect">
            <a:avLst/>
          </a:prstGeom>
          <a:noFill/>
        </p:spPr>
        <p:txBody>
          <a:bodyPr wrap="square">
            <a:spAutoFit/>
          </a:bodyPr>
          <a:lstStyle/>
          <a:p>
            <a:pPr marL="0" lvl="1" algn="ctr">
              <a:spcAft>
                <a:spcPts val="300"/>
              </a:spcAft>
              <a:buClr>
                <a:schemeClr val="accent2"/>
              </a:buClr>
            </a:pPr>
            <a:br>
              <a:rPr lang="fr-FR" sz="1400" dirty="0">
                <a:latin typeface="Marianne" panose="02000000000000000000" pitchFamily="2" charset="0"/>
              </a:rPr>
            </a:br>
            <a:r>
              <a:rPr lang="fr-FR" sz="1400" b="1" dirty="0">
                <a:solidFill>
                  <a:schemeClr val="accent2"/>
                </a:solidFill>
                <a:latin typeface="Marianne" panose="02000000000000000000" pitchFamily="2" charset="0"/>
              </a:rPr>
              <a:t>En définissant des </a:t>
            </a:r>
            <a:r>
              <a:rPr lang="fr-FR" sz="1400" b="1" dirty="0">
                <a:solidFill>
                  <a:schemeClr val="bg1"/>
                </a:solidFill>
                <a:latin typeface="Marianne" panose="02000000000000000000" pitchFamily="2" charset="0"/>
              </a:rPr>
              <a:t>initiatives prioritaires </a:t>
            </a:r>
            <a:r>
              <a:rPr lang="fr-FR" sz="1400" b="1" dirty="0">
                <a:solidFill>
                  <a:schemeClr val="accent2"/>
                </a:solidFill>
                <a:latin typeface="Marianne" panose="02000000000000000000" pitchFamily="2" charset="0"/>
              </a:rPr>
              <a:t>d’amélioration continue à l’échelle de l’établissement</a:t>
            </a:r>
            <a:endParaRPr lang="fr-FR" sz="1400" dirty="0">
              <a:solidFill>
                <a:schemeClr val="tx2">
                  <a:lumMod val="60000"/>
                  <a:lumOff val="40000"/>
                </a:schemeClr>
              </a:solidFill>
              <a:latin typeface="Marianne" panose="02000000000000000000" pitchFamily="2" charset="0"/>
            </a:endParaRPr>
          </a:p>
        </p:txBody>
      </p:sp>
      <p:sp>
        <p:nvSpPr>
          <p:cNvPr id="17" name="TextBox 16">
            <a:extLst>
              <a:ext uri="{FF2B5EF4-FFF2-40B4-BE49-F238E27FC236}">
                <a16:creationId xmlns:a16="http://schemas.microsoft.com/office/drawing/2014/main" id="{256A5A12-C7E6-56A0-C93E-3856E012E599}"/>
              </a:ext>
            </a:extLst>
          </p:cNvPr>
          <p:cNvSpPr txBox="1"/>
          <p:nvPr/>
        </p:nvSpPr>
        <p:spPr>
          <a:xfrm>
            <a:off x="5872740" y="2470161"/>
            <a:ext cx="1524117" cy="1384995"/>
          </a:xfrm>
          <a:prstGeom prst="rect">
            <a:avLst/>
          </a:prstGeom>
          <a:noFill/>
        </p:spPr>
        <p:txBody>
          <a:bodyPr wrap="square">
            <a:spAutoFit/>
          </a:bodyPr>
          <a:lstStyle/>
          <a:p>
            <a:pPr marL="92075" lvl="1" algn="ctr">
              <a:spcAft>
                <a:spcPts val="300"/>
              </a:spcAft>
              <a:buClr>
                <a:schemeClr val="accent2"/>
              </a:buClr>
            </a:pPr>
            <a:br>
              <a:rPr lang="fr-FR" sz="1400" dirty="0">
                <a:latin typeface="Marianne" panose="02000000000000000000" pitchFamily="2" charset="0"/>
              </a:rPr>
            </a:br>
            <a:r>
              <a:rPr lang="fr-FR" sz="1400" b="1" dirty="0">
                <a:solidFill>
                  <a:schemeClr val="accent2"/>
                </a:solidFill>
                <a:latin typeface="Marianne" panose="02000000000000000000" pitchFamily="2" charset="0"/>
              </a:rPr>
              <a:t>Au travers d’une </a:t>
            </a:r>
            <a:r>
              <a:rPr lang="fr-FR" sz="1400" b="1" dirty="0">
                <a:solidFill>
                  <a:schemeClr val="bg1"/>
                </a:solidFill>
                <a:latin typeface="Marianne" panose="02000000000000000000" pitchFamily="2" charset="0"/>
              </a:rPr>
              <a:t>démarche collaborative et progressive</a:t>
            </a:r>
            <a:endParaRPr lang="fr-FR" sz="1400" dirty="0">
              <a:solidFill>
                <a:schemeClr val="bg1"/>
              </a:solidFill>
              <a:latin typeface="Marianne" panose="02000000000000000000" pitchFamily="2" charset="0"/>
            </a:endParaRPr>
          </a:p>
        </p:txBody>
      </p:sp>
      <p:sp>
        <p:nvSpPr>
          <p:cNvPr id="20" name="TextBox 19">
            <a:extLst>
              <a:ext uri="{FF2B5EF4-FFF2-40B4-BE49-F238E27FC236}">
                <a16:creationId xmlns:a16="http://schemas.microsoft.com/office/drawing/2014/main" id="{0D082A87-4A1B-170B-9ED6-507A37DD5F87}"/>
              </a:ext>
            </a:extLst>
          </p:cNvPr>
          <p:cNvSpPr txBox="1"/>
          <p:nvPr/>
        </p:nvSpPr>
        <p:spPr>
          <a:xfrm>
            <a:off x="2188812" y="2032564"/>
            <a:ext cx="449547" cy="646331"/>
          </a:xfrm>
          <a:prstGeom prst="rect">
            <a:avLst/>
          </a:prstGeom>
          <a:noFill/>
          <a:effectLst>
            <a:outerShdw blurRad="50800" dist="38100" dir="2700000" algn="tl" rotWithShape="0">
              <a:prstClr val="black">
                <a:alpha val="40000"/>
              </a:prstClr>
            </a:outerShdw>
          </a:effectLst>
        </p:spPr>
        <p:txBody>
          <a:bodyPr wrap="square">
            <a:spAutoFit/>
          </a:bodyPr>
          <a:lstStyle/>
          <a:p>
            <a:r>
              <a:rPr kumimoji="0" lang="fr-FR" sz="3600" b="1" i="0" u="none" strike="noStrike" kern="1200" cap="none" spc="0" normalizeH="0" baseline="0" noProof="0" dirty="0">
                <a:ln>
                  <a:noFill/>
                </a:ln>
                <a:solidFill>
                  <a:schemeClr val="bg1"/>
                </a:solidFill>
                <a:effectLst/>
                <a:uLnTx/>
                <a:uFillTx/>
                <a:latin typeface="Marianne" panose="02000000000000000000" pitchFamily="2" charset="0"/>
              </a:rPr>
              <a:t>1</a:t>
            </a:r>
            <a:endParaRPr lang="fr-FR" sz="3600" dirty="0"/>
          </a:p>
        </p:txBody>
      </p:sp>
      <p:sp>
        <p:nvSpPr>
          <p:cNvPr id="21" name="TextBox 20">
            <a:extLst>
              <a:ext uri="{FF2B5EF4-FFF2-40B4-BE49-F238E27FC236}">
                <a16:creationId xmlns:a16="http://schemas.microsoft.com/office/drawing/2014/main" id="{624F2688-53E2-41C2-3721-048FF123970D}"/>
              </a:ext>
            </a:extLst>
          </p:cNvPr>
          <p:cNvSpPr txBox="1"/>
          <p:nvPr/>
        </p:nvSpPr>
        <p:spPr>
          <a:xfrm>
            <a:off x="4327618" y="2032564"/>
            <a:ext cx="449547" cy="646331"/>
          </a:xfrm>
          <a:prstGeom prst="rect">
            <a:avLst/>
          </a:prstGeom>
          <a:noFill/>
          <a:effectLst>
            <a:outerShdw blurRad="50800" dist="38100" dir="2700000" algn="tl" rotWithShape="0">
              <a:prstClr val="black">
                <a:alpha val="40000"/>
              </a:prstClr>
            </a:outerShdw>
          </a:effectLst>
        </p:spPr>
        <p:txBody>
          <a:bodyPr wrap="square">
            <a:spAutoFit/>
          </a:bodyPr>
          <a:lstStyle/>
          <a:p>
            <a:r>
              <a:rPr kumimoji="0" lang="fr-FR" sz="3600" b="1" i="0" u="none" strike="noStrike" kern="1200" cap="none" spc="0" normalizeH="0" baseline="0" noProof="0" dirty="0">
                <a:ln>
                  <a:noFill/>
                </a:ln>
                <a:solidFill>
                  <a:schemeClr val="bg1"/>
                </a:solidFill>
                <a:effectLst/>
                <a:uLnTx/>
                <a:uFillTx/>
                <a:latin typeface="Marianne" panose="02000000000000000000" pitchFamily="2" charset="0"/>
              </a:rPr>
              <a:t>2</a:t>
            </a:r>
            <a:endParaRPr lang="fr-FR" sz="3600" dirty="0"/>
          </a:p>
        </p:txBody>
      </p:sp>
      <p:sp>
        <p:nvSpPr>
          <p:cNvPr id="22" name="TextBox 21">
            <a:extLst>
              <a:ext uri="{FF2B5EF4-FFF2-40B4-BE49-F238E27FC236}">
                <a16:creationId xmlns:a16="http://schemas.microsoft.com/office/drawing/2014/main" id="{9A2E824F-9210-D763-F771-291A93433B9C}"/>
              </a:ext>
            </a:extLst>
          </p:cNvPr>
          <p:cNvSpPr txBox="1"/>
          <p:nvPr/>
        </p:nvSpPr>
        <p:spPr>
          <a:xfrm>
            <a:off x="6410026" y="2032564"/>
            <a:ext cx="449547" cy="646331"/>
          </a:xfrm>
          <a:prstGeom prst="rect">
            <a:avLst/>
          </a:prstGeom>
          <a:noFill/>
          <a:effectLst>
            <a:outerShdw blurRad="50800" dist="38100" dir="2700000" algn="tl" rotWithShape="0">
              <a:prstClr val="black">
                <a:alpha val="40000"/>
              </a:prstClr>
            </a:outerShdw>
          </a:effectLst>
        </p:spPr>
        <p:txBody>
          <a:bodyPr wrap="square">
            <a:spAutoFit/>
          </a:bodyPr>
          <a:lstStyle/>
          <a:p>
            <a:r>
              <a:rPr kumimoji="0" lang="fr-FR" sz="3600" b="1" i="0" u="none" strike="noStrike" kern="1200" cap="none" spc="0" normalizeH="0" baseline="0" noProof="0" dirty="0">
                <a:ln>
                  <a:noFill/>
                </a:ln>
                <a:solidFill>
                  <a:schemeClr val="bg1"/>
                </a:solidFill>
                <a:effectLst/>
                <a:uLnTx/>
                <a:uFillTx/>
                <a:latin typeface="Marianne" panose="02000000000000000000" pitchFamily="2" charset="0"/>
              </a:rPr>
              <a:t>3</a:t>
            </a:r>
            <a:endParaRPr lang="fr-FR" sz="3600" dirty="0"/>
          </a:p>
        </p:txBody>
      </p:sp>
    </p:spTree>
    <p:extLst>
      <p:ext uri="{BB962C8B-B14F-4D97-AF65-F5344CB8AC3E}">
        <p14:creationId xmlns:p14="http://schemas.microsoft.com/office/powerpoint/2010/main" val="1175610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re 2">
            <a:extLst>
              <a:ext uri="{FF2B5EF4-FFF2-40B4-BE49-F238E27FC236}">
                <a16:creationId xmlns:a16="http://schemas.microsoft.com/office/drawing/2014/main" id="{F68F9E10-0847-C84E-A00D-4E630B5DE255}"/>
              </a:ext>
            </a:extLst>
          </p:cNvPr>
          <p:cNvSpPr txBox="1">
            <a:spLocks/>
          </p:cNvSpPr>
          <p:nvPr/>
        </p:nvSpPr>
        <p:spPr bwMode="gray">
          <a:xfrm>
            <a:off x="1222162" y="610765"/>
            <a:ext cx="7504563" cy="35653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550" b="1" kern="1200">
                <a:solidFill>
                  <a:schemeClr val="tx1"/>
                </a:solidFill>
                <a:latin typeface="+mj-lt"/>
                <a:ea typeface="+mj-ea"/>
                <a:cs typeface="+mj-cs"/>
              </a:defRPr>
            </a:lvl1pPr>
          </a:lstStyle>
          <a:p>
            <a:endParaRPr lang="fr-FR" sz="1200" i="1" dirty="0">
              <a:solidFill>
                <a:srgbClr val="8E8ED5"/>
              </a:solidFill>
              <a:latin typeface="Marianne ExtraBold" panose="02000000000000000000" pitchFamily="2" charset="0"/>
              <a:ea typeface="Marianne" charset="0"/>
              <a:cs typeface="Marianne" charset="0"/>
            </a:endParaRPr>
          </a:p>
        </p:txBody>
      </p:sp>
      <p:sp>
        <p:nvSpPr>
          <p:cNvPr id="32" name="Titre 1">
            <a:extLst>
              <a:ext uri="{FF2B5EF4-FFF2-40B4-BE49-F238E27FC236}">
                <a16:creationId xmlns:a16="http://schemas.microsoft.com/office/drawing/2014/main" id="{5F50F956-078E-4E8C-8ECC-9B0CFBABD3C4}"/>
              </a:ext>
            </a:extLst>
          </p:cNvPr>
          <p:cNvSpPr txBox="1">
            <a:spLocks/>
          </p:cNvSpPr>
          <p:nvPr/>
        </p:nvSpPr>
        <p:spPr>
          <a:xfrm>
            <a:off x="1222163" y="281504"/>
            <a:ext cx="7625276" cy="565290"/>
          </a:xfrm>
          <a:prstGeom prst="rect">
            <a:avLst/>
          </a:prstGeom>
          <a:solidFill>
            <a:schemeClr val="bg1"/>
          </a:solidFill>
        </p:spPr>
        <p:txBody>
          <a:bodyPr vert="horz" lIns="36000" tIns="45720" rIns="36000" bIns="45720" rtlCol="0" anchor="ctr">
            <a:noAutofit/>
          </a:bodyPr>
          <a:lstStyle>
            <a:defPPr>
              <a:defRPr lang="en-US"/>
            </a:defPPr>
            <a:lvl1pPr marL="14288" indent="0" defTabSz="914400">
              <a:lnSpc>
                <a:spcPct val="90000"/>
              </a:lnSpc>
              <a:spcBef>
                <a:spcPct val="0"/>
              </a:spcBef>
              <a:buNone/>
              <a:tabLst/>
              <a:defRPr sz="2000" b="1">
                <a:solidFill>
                  <a:schemeClr val="tx2">
                    <a:lumMod val="50000"/>
                  </a:schemeClr>
                </a:solidFill>
                <a:latin typeface="Marianne" panose="02000000000000000000" pitchFamily="2" charset="0"/>
                <a:ea typeface="+mj-ea"/>
                <a:cs typeface="+mj-cs"/>
              </a:defRPr>
            </a:lvl1pPr>
          </a:lstStyle>
          <a:p>
            <a:r>
              <a:rPr lang="fr-FR" dirty="0"/>
              <a:t>6 facteurs clés de succès pour mener à bien cette démarche</a:t>
            </a:r>
          </a:p>
        </p:txBody>
      </p:sp>
      <p:sp>
        <p:nvSpPr>
          <p:cNvPr id="7" name="Rectangle 6">
            <a:extLst>
              <a:ext uri="{FF2B5EF4-FFF2-40B4-BE49-F238E27FC236}">
                <a16:creationId xmlns:a16="http://schemas.microsoft.com/office/drawing/2014/main" id="{9D5E47BD-16A0-49B5-91A8-3AF528005308}"/>
              </a:ext>
            </a:extLst>
          </p:cNvPr>
          <p:cNvSpPr>
            <a:spLocks/>
          </p:cNvSpPr>
          <p:nvPr/>
        </p:nvSpPr>
        <p:spPr bwMode="auto">
          <a:xfrm>
            <a:off x="1427192" y="1578755"/>
            <a:ext cx="7118580" cy="3077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144000" numCol="1" spcCol="0" rtlCol="0" fromWordArt="0" anchor="ctr" anchorCtr="0" forceAA="0" compatLnSpc="1">
            <a:prstTxWarp prst="textNoShape">
              <a:avLst/>
            </a:prstTxWarp>
            <a:noAutofit/>
          </a:bodyPr>
          <a:lstStyle/>
          <a:p>
            <a:pPr>
              <a:spcAft>
                <a:spcPts val="600"/>
              </a:spcAft>
              <a:buClr>
                <a:schemeClr val="bg1"/>
              </a:buClr>
            </a:pPr>
            <a:r>
              <a:rPr lang="fr-FR" sz="1400" b="1" dirty="0">
                <a:solidFill>
                  <a:schemeClr val="accent2"/>
                </a:solidFill>
                <a:latin typeface="Marianne" panose="02000000000000000000" pitchFamily="50" charset="0"/>
              </a:rPr>
              <a:t>Une direction de l’établissement mobilisée et convaincue de l’intérêt de la démarche qualité</a:t>
            </a:r>
          </a:p>
        </p:txBody>
      </p:sp>
      <p:sp>
        <p:nvSpPr>
          <p:cNvPr id="5" name="ZoneTexte 4">
            <a:extLst>
              <a:ext uri="{FF2B5EF4-FFF2-40B4-BE49-F238E27FC236}">
                <a16:creationId xmlns:a16="http://schemas.microsoft.com/office/drawing/2014/main" id="{247D1C4B-3336-7334-A45F-63C969055457}"/>
              </a:ext>
            </a:extLst>
          </p:cNvPr>
          <p:cNvSpPr txBox="1"/>
          <p:nvPr/>
        </p:nvSpPr>
        <p:spPr>
          <a:xfrm>
            <a:off x="1427192" y="2011199"/>
            <a:ext cx="6948000" cy="307777"/>
          </a:xfrm>
          <a:prstGeom prst="rect">
            <a:avLst/>
          </a:prstGeom>
          <a:noFill/>
        </p:spPr>
        <p:txBody>
          <a:bodyPr wrap="square">
            <a:spAutoFit/>
          </a:bodyPr>
          <a:lstStyle/>
          <a:p>
            <a:pPr>
              <a:spcAft>
                <a:spcPts val="600"/>
              </a:spcAft>
              <a:buClr>
                <a:schemeClr val="bg1"/>
              </a:buClr>
            </a:pPr>
            <a:r>
              <a:rPr lang="fr-FR" sz="1400" b="1" dirty="0">
                <a:solidFill>
                  <a:schemeClr val="accent2"/>
                </a:solidFill>
                <a:latin typeface="Marianne" panose="02000000000000000000" pitchFamily="50" charset="0"/>
              </a:rPr>
              <a:t> Une démarche institutionnalisée et connue de tous</a:t>
            </a:r>
          </a:p>
        </p:txBody>
      </p:sp>
      <p:sp>
        <p:nvSpPr>
          <p:cNvPr id="8" name="ZoneTexte 7">
            <a:extLst>
              <a:ext uri="{FF2B5EF4-FFF2-40B4-BE49-F238E27FC236}">
                <a16:creationId xmlns:a16="http://schemas.microsoft.com/office/drawing/2014/main" id="{F1C23E43-6452-BE51-A5F9-571C83796B91}"/>
              </a:ext>
            </a:extLst>
          </p:cNvPr>
          <p:cNvSpPr txBox="1"/>
          <p:nvPr/>
        </p:nvSpPr>
        <p:spPr>
          <a:xfrm>
            <a:off x="1427192" y="2443642"/>
            <a:ext cx="6948000" cy="523220"/>
          </a:xfrm>
          <a:prstGeom prst="rect">
            <a:avLst/>
          </a:prstGeom>
          <a:noFill/>
        </p:spPr>
        <p:txBody>
          <a:bodyPr wrap="square">
            <a:spAutoFit/>
          </a:bodyPr>
          <a:lstStyle/>
          <a:p>
            <a:pPr>
              <a:spcAft>
                <a:spcPts val="600"/>
              </a:spcAft>
              <a:buClr>
                <a:schemeClr val="bg1"/>
              </a:buClr>
            </a:pPr>
            <a:r>
              <a:rPr lang="fr-FR" sz="1400" b="1" dirty="0">
                <a:solidFill>
                  <a:schemeClr val="accent2"/>
                </a:solidFill>
                <a:latin typeface="Marianne" panose="02000000000000000000" pitchFamily="50" charset="0"/>
              </a:rPr>
              <a:t> Une démarche intégrée dans le fonctionnement de l’établissement </a:t>
            </a:r>
            <a:r>
              <a:rPr lang="fr-FR" sz="1400" dirty="0">
                <a:solidFill>
                  <a:schemeClr val="accent2"/>
                </a:solidFill>
                <a:latin typeface="Marianne" panose="02000000000000000000" pitchFamily="50" charset="0"/>
              </a:rPr>
              <a:t>(réseaux / instances / comité / etc)</a:t>
            </a:r>
            <a:endParaRPr lang="fr-FR" sz="1400" b="1" dirty="0">
              <a:solidFill>
                <a:schemeClr val="accent2"/>
              </a:solidFill>
              <a:latin typeface="Marianne" panose="02000000000000000000" pitchFamily="50" charset="0"/>
            </a:endParaRPr>
          </a:p>
        </p:txBody>
      </p:sp>
      <p:sp>
        <p:nvSpPr>
          <p:cNvPr id="10" name="ZoneTexte 9">
            <a:extLst>
              <a:ext uri="{FF2B5EF4-FFF2-40B4-BE49-F238E27FC236}">
                <a16:creationId xmlns:a16="http://schemas.microsoft.com/office/drawing/2014/main" id="{DF6376BD-D2F3-B7C3-8654-CDA69686A01E}"/>
              </a:ext>
            </a:extLst>
          </p:cNvPr>
          <p:cNvSpPr txBox="1"/>
          <p:nvPr/>
        </p:nvSpPr>
        <p:spPr>
          <a:xfrm>
            <a:off x="1427192" y="3091528"/>
            <a:ext cx="6948000" cy="307777"/>
          </a:xfrm>
          <a:prstGeom prst="rect">
            <a:avLst/>
          </a:prstGeom>
          <a:noFill/>
        </p:spPr>
        <p:txBody>
          <a:bodyPr wrap="square">
            <a:spAutoFit/>
          </a:bodyPr>
          <a:lstStyle/>
          <a:p>
            <a:pPr>
              <a:spcAft>
                <a:spcPts val="600"/>
              </a:spcAft>
              <a:buClr>
                <a:schemeClr val="bg1"/>
              </a:buClr>
            </a:pPr>
            <a:r>
              <a:rPr lang="fr-FR" sz="1400" b="1" dirty="0">
                <a:solidFill>
                  <a:schemeClr val="accent2"/>
                </a:solidFill>
                <a:latin typeface="Marianne" panose="02000000000000000000" pitchFamily="50" charset="0"/>
              </a:rPr>
              <a:t> Une fonction interne dédiée à la mise en œuvre et au pilotage de la démarche</a:t>
            </a:r>
          </a:p>
        </p:txBody>
      </p:sp>
      <p:sp>
        <p:nvSpPr>
          <p:cNvPr id="12" name="ZoneTexte 11">
            <a:extLst>
              <a:ext uri="{FF2B5EF4-FFF2-40B4-BE49-F238E27FC236}">
                <a16:creationId xmlns:a16="http://schemas.microsoft.com/office/drawing/2014/main" id="{83CABB71-CB44-C01E-6336-8F04574816EC}"/>
              </a:ext>
            </a:extLst>
          </p:cNvPr>
          <p:cNvSpPr txBox="1"/>
          <p:nvPr/>
        </p:nvSpPr>
        <p:spPr>
          <a:xfrm>
            <a:off x="1427192" y="3523971"/>
            <a:ext cx="6948000" cy="307777"/>
          </a:xfrm>
          <a:prstGeom prst="rect">
            <a:avLst/>
          </a:prstGeom>
          <a:noFill/>
        </p:spPr>
        <p:txBody>
          <a:bodyPr wrap="square">
            <a:spAutoFit/>
          </a:bodyPr>
          <a:lstStyle/>
          <a:p>
            <a:pPr>
              <a:spcAft>
                <a:spcPts val="600"/>
              </a:spcAft>
              <a:buClr>
                <a:schemeClr val="bg1"/>
              </a:buClr>
            </a:pPr>
            <a:r>
              <a:rPr lang="fr-FR" sz="1400" b="1" dirty="0">
                <a:solidFill>
                  <a:schemeClr val="accent2"/>
                </a:solidFill>
                <a:latin typeface="Marianne" panose="02000000000000000000" pitchFamily="50" charset="0"/>
              </a:rPr>
              <a:t> Des acteurs « amélioration continue » identifiés, impliqués et responsabilisés</a:t>
            </a:r>
          </a:p>
        </p:txBody>
      </p:sp>
      <p:sp>
        <p:nvSpPr>
          <p:cNvPr id="14" name="ZoneTexte 13">
            <a:extLst>
              <a:ext uri="{FF2B5EF4-FFF2-40B4-BE49-F238E27FC236}">
                <a16:creationId xmlns:a16="http://schemas.microsoft.com/office/drawing/2014/main" id="{776FFB57-82AB-B1C6-D8D7-4B8F5091F5A6}"/>
              </a:ext>
            </a:extLst>
          </p:cNvPr>
          <p:cNvSpPr txBox="1"/>
          <p:nvPr/>
        </p:nvSpPr>
        <p:spPr>
          <a:xfrm>
            <a:off x="1427192" y="3956413"/>
            <a:ext cx="6948000" cy="307777"/>
          </a:xfrm>
          <a:prstGeom prst="rect">
            <a:avLst/>
          </a:prstGeom>
          <a:noFill/>
        </p:spPr>
        <p:txBody>
          <a:bodyPr wrap="square">
            <a:spAutoFit/>
          </a:bodyPr>
          <a:lstStyle/>
          <a:p>
            <a:pPr>
              <a:spcAft>
                <a:spcPts val="600"/>
              </a:spcAft>
              <a:buClr>
                <a:schemeClr val="bg1"/>
              </a:buClr>
            </a:pPr>
            <a:r>
              <a:rPr lang="fr-FR" sz="1400" b="1" dirty="0">
                <a:solidFill>
                  <a:schemeClr val="accent2"/>
                </a:solidFill>
                <a:latin typeface="Marianne" panose="02000000000000000000" pitchFamily="50" charset="0"/>
              </a:rPr>
              <a:t> Des effets évalués, communiqués </a:t>
            </a:r>
            <a:r>
              <a:rPr lang="fr-FR" sz="1400" dirty="0">
                <a:solidFill>
                  <a:schemeClr val="accent2"/>
                </a:solidFill>
                <a:latin typeface="Marianne" panose="02000000000000000000" pitchFamily="50" charset="0"/>
              </a:rPr>
              <a:t>(pour valoriser ou réajuster)</a:t>
            </a:r>
          </a:p>
        </p:txBody>
      </p:sp>
      <p:pic>
        <p:nvPicPr>
          <p:cNvPr id="21" name="Graphique 20" descr="Porte-bloc avec un remplissage uni">
            <a:extLst>
              <a:ext uri="{FF2B5EF4-FFF2-40B4-BE49-F238E27FC236}">
                <a16:creationId xmlns:a16="http://schemas.microsoft.com/office/drawing/2014/main" id="{19BA78E3-ABF7-487F-D964-A3ADE18A2D6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32694" y="3930301"/>
            <a:ext cx="360000" cy="360000"/>
          </a:xfrm>
          <a:prstGeom prst="rect">
            <a:avLst/>
          </a:prstGeom>
        </p:spPr>
      </p:pic>
      <p:pic>
        <p:nvPicPr>
          <p:cNvPr id="23" name="Graphique 22" descr="Homme ouvrier du bâtiment avec un remplissage uni">
            <a:extLst>
              <a:ext uri="{FF2B5EF4-FFF2-40B4-BE49-F238E27FC236}">
                <a16:creationId xmlns:a16="http://schemas.microsoft.com/office/drawing/2014/main" id="{7C22C967-DBFD-AF62-74D4-12D3719800A2}"/>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32694" y="3453079"/>
            <a:ext cx="360000" cy="360000"/>
          </a:xfrm>
          <a:prstGeom prst="rect">
            <a:avLst/>
          </a:prstGeom>
        </p:spPr>
      </p:pic>
      <p:pic>
        <p:nvPicPr>
          <p:cNvPr id="26" name="Graphique 25" descr="Homme pilote avec un remplissage uni">
            <a:extLst>
              <a:ext uri="{FF2B5EF4-FFF2-40B4-BE49-F238E27FC236}">
                <a16:creationId xmlns:a16="http://schemas.microsoft.com/office/drawing/2014/main" id="{6BD62F6E-B69E-EE8F-60F2-4A644C36E2D0}"/>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32694" y="2975857"/>
            <a:ext cx="360000" cy="360000"/>
          </a:xfrm>
          <a:prstGeom prst="rect">
            <a:avLst/>
          </a:prstGeom>
        </p:spPr>
      </p:pic>
      <p:pic>
        <p:nvPicPr>
          <p:cNvPr id="28" name="Graphique 27" descr="Cercles avec flèches avec un remplissage uni">
            <a:extLst>
              <a:ext uri="{FF2B5EF4-FFF2-40B4-BE49-F238E27FC236}">
                <a16:creationId xmlns:a16="http://schemas.microsoft.com/office/drawing/2014/main" id="{CC603B1E-0755-5109-B540-A116ABCD3D76}"/>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32694" y="2498635"/>
            <a:ext cx="360000" cy="360000"/>
          </a:xfrm>
          <a:prstGeom prst="rect">
            <a:avLst/>
          </a:prstGeom>
        </p:spPr>
      </p:pic>
      <p:pic>
        <p:nvPicPr>
          <p:cNvPr id="30" name="Graphique 29" descr="Ampoule et engrenage avec un remplissage uni">
            <a:extLst>
              <a:ext uri="{FF2B5EF4-FFF2-40B4-BE49-F238E27FC236}">
                <a16:creationId xmlns:a16="http://schemas.microsoft.com/office/drawing/2014/main" id="{A74938D8-CE27-E904-F3A6-371EE8697D83}"/>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932694" y="2021413"/>
            <a:ext cx="360000" cy="360000"/>
          </a:xfrm>
          <a:prstGeom prst="rect">
            <a:avLst/>
          </a:prstGeom>
        </p:spPr>
      </p:pic>
      <p:pic>
        <p:nvPicPr>
          <p:cNvPr id="34" name="Graphique 33" descr="Conférencier avec un remplissage uni">
            <a:extLst>
              <a:ext uri="{FF2B5EF4-FFF2-40B4-BE49-F238E27FC236}">
                <a16:creationId xmlns:a16="http://schemas.microsoft.com/office/drawing/2014/main" id="{EC9C6D34-E6FF-A6EC-A7D3-D6F8CE5C2F76}"/>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932694" y="1544191"/>
            <a:ext cx="360000" cy="360000"/>
          </a:xfrm>
          <a:prstGeom prst="rect">
            <a:avLst/>
          </a:prstGeom>
        </p:spPr>
      </p:pic>
    </p:spTree>
    <p:extLst>
      <p:ext uri="{BB962C8B-B14F-4D97-AF65-F5344CB8AC3E}">
        <p14:creationId xmlns:p14="http://schemas.microsoft.com/office/powerpoint/2010/main" val="362048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 name="Picture 2" descr="A group of people putting their hands together&#10;&#10;Description automatically generated">
            <a:extLst>
              <a:ext uri="{FF2B5EF4-FFF2-40B4-BE49-F238E27FC236}">
                <a16:creationId xmlns:a16="http://schemas.microsoft.com/office/drawing/2014/main" id="{BF2022BE-6B59-E5CF-815D-BD55A7C2CCBC}"/>
              </a:ext>
            </a:extLst>
          </p:cNvPr>
          <p:cNvPicPr>
            <a:picLocks noChangeAspect="1"/>
          </p:cNvPicPr>
          <p:nvPr/>
        </p:nvPicPr>
        <p:blipFill rotWithShape="1">
          <a:blip r:embed="rId5" cstate="email">
            <a:lum bright="70000" contrast="-70000"/>
            <a:extLst>
              <a:ext uri="{28A0092B-C50C-407E-A947-70E740481C1C}">
                <a14:useLocalDpi xmlns:a14="http://schemas.microsoft.com/office/drawing/2010/main"/>
              </a:ext>
            </a:extLst>
          </a:blip>
          <a:srcRect r="-70"/>
          <a:stretch/>
        </p:blipFill>
        <p:spPr>
          <a:xfrm>
            <a:off x="0" y="0"/>
            <a:ext cx="9144000" cy="5143500"/>
          </a:xfrm>
          <a:prstGeom prst="rect">
            <a:avLst/>
          </a:prstGeom>
        </p:spPr>
      </p:pic>
      <p:graphicFrame>
        <p:nvGraphicFramePr>
          <p:cNvPr id="5" name="Object 4" hidden="1">
            <a:extLst>
              <a:ext uri="{FF2B5EF4-FFF2-40B4-BE49-F238E27FC236}">
                <a16:creationId xmlns:a16="http://schemas.microsoft.com/office/drawing/2014/main" id="{ED924F06-5B5C-4905-9AC4-88C0C558F8D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68" name="think-cell Slide" r:id="rId6" imgW="395" imgH="396" progId="TCLayout.ActiveDocument.1">
                  <p:embed/>
                </p:oleObj>
              </mc:Choice>
              <mc:Fallback>
                <p:oleObj name="think-cell Slide" r:id="rId6" imgW="395" imgH="396" progId="TCLayout.ActiveDocument.1">
                  <p:embed/>
                  <p:pic>
                    <p:nvPicPr>
                      <p:cNvPr id="5" name="Object 4" hidden="1">
                        <a:extLst>
                          <a:ext uri="{FF2B5EF4-FFF2-40B4-BE49-F238E27FC236}">
                            <a16:creationId xmlns:a16="http://schemas.microsoft.com/office/drawing/2014/main" id="{ED924F06-5B5C-4905-9AC4-88C0C558F8DB}"/>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7" name="Espace réservé du pied de page 2">
            <a:extLst>
              <a:ext uri="{FF2B5EF4-FFF2-40B4-BE49-F238E27FC236}">
                <a16:creationId xmlns:a16="http://schemas.microsoft.com/office/drawing/2014/main" id="{782AF833-9482-4532-8E89-A725249C79DB}"/>
              </a:ext>
            </a:extLst>
          </p:cNvPr>
          <p:cNvSpPr>
            <a:spLocks noGrp="1"/>
          </p:cNvSpPr>
          <p:nvPr>
            <p:ph type="ftr" sz="quarter" idx="3"/>
          </p:nvPr>
        </p:nvSpPr>
        <p:spPr>
          <a:xfrm>
            <a:off x="347267" y="4820829"/>
            <a:ext cx="5879931" cy="360000"/>
          </a:xfrm>
        </p:spPr>
        <p:txBody>
          <a:bodyPr/>
          <a:lstStyle/>
          <a:p>
            <a:r>
              <a:rPr lang="fr-FR" dirty="0">
                <a:latin typeface="Marianne" panose="02000000000000000000" pitchFamily="50" charset="0"/>
              </a:rPr>
              <a:t>Direction interministérielle de la transformation publique</a:t>
            </a:r>
          </a:p>
        </p:txBody>
      </p:sp>
      <p:sp>
        <p:nvSpPr>
          <p:cNvPr id="8" name="Rectangle 7">
            <a:extLst>
              <a:ext uri="{FF2B5EF4-FFF2-40B4-BE49-F238E27FC236}">
                <a16:creationId xmlns:a16="http://schemas.microsoft.com/office/drawing/2014/main" id="{742E7C68-A45F-4B91-82E0-2A8A85C9F44B}"/>
              </a:ext>
            </a:extLst>
          </p:cNvPr>
          <p:cNvSpPr/>
          <p:nvPr/>
        </p:nvSpPr>
        <p:spPr>
          <a:xfrm>
            <a:off x="0" y="1714500"/>
            <a:ext cx="5879931" cy="2133600"/>
          </a:xfrm>
          <a:prstGeom prst="rect">
            <a:avLst/>
          </a:prstGeom>
          <a:solidFill>
            <a:srgbClr val="000091">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3200" dirty="0"/>
              <a:t>Modalités d’organisation et de pilotage</a:t>
            </a:r>
            <a:endParaRPr lang="fr-FR" sz="3200" dirty="0">
              <a:latin typeface="Marianne" panose="02000000000000000000" pitchFamily="2" charset="0"/>
            </a:endParaRPr>
          </a:p>
        </p:txBody>
      </p:sp>
    </p:spTree>
    <p:extLst>
      <p:ext uri="{BB962C8B-B14F-4D97-AF65-F5344CB8AC3E}">
        <p14:creationId xmlns:p14="http://schemas.microsoft.com/office/powerpoint/2010/main" val="3588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0" name="Rectangle 69">
            <a:extLst>
              <a:ext uri="{FF2B5EF4-FFF2-40B4-BE49-F238E27FC236}">
                <a16:creationId xmlns:a16="http://schemas.microsoft.com/office/drawing/2014/main" id="{0AA516E9-B832-4B1B-A2C5-C424B6B89FAA}"/>
              </a:ext>
            </a:extLst>
          </p:cNvPr>
          <p:cNvSpPr/>
          <p:nvPr/>
        </p:nvSpPr>
        <p:spPr bwMode="auto">
          <a:xfrm>
            <a:off x="4689422" y="1001867"/>
            <a:ext cx="4223505" cy="3771254"/>
          </a:xfrm>
          <a:prstGeom prst="rect">
            <a:avLst/>
          </a:prstGeom>
          <a:solidFill>
            <a:schemeClr val="bg1">
              <a:lumMod val="95000"/>
            </a:schemeClr>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fr-FR" sz="1100" b="1" dirty="0">
              <a:solidFill>
                <a:schemeClr val="tx1"/>
              </a:solidFill>
              <a:latin typeface="Marianne" panose="02000000000000000000" pitchFamily="2" charset="0"/>
            </a:endParaRPr>
          </a:p>
        </p:txBody>
      </p:sp>
      <p:graphicFrame>
        <p:nvGraphicFramePr>
          <p:cNvPr id="5" name="Object 4" hidden="1">
            <a:extLst>
              <a:ext uri="{FF2B5EF4-FFF2-40B4-BE49-F238E27FC236}">
                <a16:creationId xmlns:a16="http://schemas.microsoft.com/office/drawing/2014/main" id="{ED924F06-5B5C-4905-9AC4-88C0C558F8D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991" name="think-cell Slide" r:id="rId5" imgW="395" imgH="396" progId="TCLayout.ActiveDocument.1">
                  <p:embed/>
                </p:oleObj>
              </mc:Choice>
              <mc:Fallback>
                <p:oleObj name="think-cell Slide" r:id="rId5" imgW="395" imgH="396" progId="TCLayout.ActiveDocument.1">
                  <p:embed/>
                  <p:pic>
                    <p:nvPicPr>
                      <p:cNvPr id="5" name="Object 4" hidden="1">
                        <a:extLst>
                          <a:ext uri="{FF2B5EF4-FFF2-40B4-BE49-F238E27FC236}">
                            <a16:creationId xmlns:a16="http://schemas.microsoft.com/office/drawing/2014/main" id="{ED924F06-5B5C-4905-9AC4-88C0C558F8D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2" name="Espace réservé du pied de page 2">
            <a:extLst>
              <a:ext uri="{FF2B5EF4-FFF2-40B4-BE49-F238E27FC236}">
                <a16:creationId xmlns:a16="http://schemas.microsoft.com/office/drawing/2014/main" id="{CE553D6C-C49C-4B4D-86E6-A82877345483}"/>
              </a:ext>
            </a:extLst>
          </p:cNvPr>
          <p:cNvSpPr>
            <a:spLocks noGrp="1"/>
          </p:cNvSpPr>
          <p:nvPr>
            <p:ph type="ftr" sz="quarter" idx="3"/>
          </p:nvPr>
        </p:nvSpPr>
        <p:spPr>
          <a:xfrm>
            <a:off x="347267" y="4820829"/>
            <a:ext cx="5879931" cy="360000"/>
          </a:xfrm>
        </p:spPr>
        <p:txBody>
          <a:bodyPr/>
          <a:lstStyle/>
          <a:p>
            <a:r>
              <a:rPr lang="fr-FR" dirty="0">
                <a:latin typeface="Marianne" panose="02000000000000000000" pitchFamily="50" charset="0"/>
              </a:rPr>
              <a:t>Direction interministérielle de la transformation publique</a:t>
            </a:r>
          </a:p>
        </p:txBody>
      </p:sp>
      <p:sp>
        <p:nvSpPr>
          <p:cNvPr id="3" name="Arc partiel 2">
            <a:extLst>
              <a:ext uri="{FF2B5EF4-FFF2-40B4-BE49-F238E27FC236}">
                <a16:creationId xmlns:a16="http://schemas.microsoft.com/office/drawing/2014/main" id="{A7DF50FB-1982-48A7-A36C-28BA7AA26D27}"/>
              </a:ext>
            </a:extLst>
          </p:cNvPr>
          <p:cNvSpPr/>
          <p:nvPr/>
        </p:nvSpPr>
        <p:spPr>
          <a:xfrm>
            <a:off x="848200" y="1881062"/>
            <a:ext cx="3600000" cy="3600000"/>
          </a:xfrm>
          <a:prstGeom prst="pie">
            <a:avLst>
              <a:gd name="adj1" fmla="val 10795463"/>
              <a:gd name="adj2" fmla="val 21582354"/>
            </a:avLst>
          </a:prstGeom>
          <a:solidFill>
            <a:srgbClr val="19486D"/>
          </a:solidFill>
          <a:ln w="3175">
            <a:solidFill>
              <a:srgbClr val="FFFFFF"/>
            </a:solidFill>
          </a:ln>
          <a:effectLst/>
        </p:spPr>
        <p:txBody>
          <a:bodyPr spcFirstLastPara="0" vert="horz" wrap="square" lIns="78232" tIns="78232" rIns="78232" bIns="78232" numCol="1" spcCol="1270" anchor="ctr" anchorCtr="0">
            <a:noAutofit/>
          </a:bodyPr>
          <a:lstStyle/>
          <a:p>
            <a:endParaRPr lang="fr-FR" sz="1100" b="1" dirty="0">
              <a:latin typeface="Marianne" panose="02000000000000000000" pitchFamily="2" charset="0"/>
            </a:endParaRPr>
          </a:p>
        </p:txBody>
      </p:sp>
      <p:sp>
        <p:nvSpPr>
          <p:cNvPr id="47" name="Arc partiel 46">
            <a:extLst>
              <a:ext uri="{FF2B5EF4-FFF2-40B4-BE49-F238E27FC236}">
                <a16:creationId xmlns:a16="http://schemas.microsoft.com/office/drawing/2014/main" id="{67F45675-BC30-4518-AA7B-0AC8EF34BD4A}"/>
              </a:ext>
            </a:extLst>
          </p:cNvPr>
          <p:cNvSpPr/>
          <p:nvPr/>
        </p:nvSpPr>
        <p:spPr bwMode="auto">
          <a:xfrm>
            <a:off x="1300443" y="2258637"/>
            <a:ext cx="2700000" cy="2700000"/>
          </a:xfrm>
          <a:prstGeom prst="pie">
            <a:avLst>
              <a:gd name="adj1" fmla="val 10795463"/>
              <a:gd name="adj2" fmla="val 21582354"/>
            </a:avLst>
          </a:prstGeom>
          <a:solidFill>
            <a:srgbClr val="00ADE9"/>
          </a:solidFill>
          <a:ln w="3175">
            <a:solidFill>
              <a:srgbClr val="FFFFFF"/>
            </a:solidFill>
          </a:ln>
          <a:effectLst/>
        </p:spPr>
        <p:txBody>
          <a:bodyPr spcFirstLastPara="0" vert="horz" wrap="square" lIns="78232" tIns="78232" rIns="78232" bIns="78232" numCol="1" spcCol="1270" anchor="ctr" anchorCtr="0">
            <a:noAutofit/>
          </a:bodyPr>
          <a:lstStyle/>
          <a:p>
            <a:endParaRPr lang="fr-FR" sz="1100" b="1" dirty="0">
              <a:latin typeface="Marianne" panose="02000000000000000000" pitchFamily="2" charset="0"/>
            </a:endParaRPr>
          </a:p>
        </p:txBody>
      </p:sp>
      <p:sp>
        <p:nvSpPr>
          <p:cNvPr id="48" name="Arc partiel 47">
            <a:extLst>
              <a:ext uri="{FF2B5EF4-FFF2-40B4-BE49-F238E27FC236}">
                <a16:creationId xmlns:a16="http://schemas.microsoft.com/office/drawing/2014/main" id="{D7F904F3-E047-4488-9F7B-08C8A5B6230B}"/>
              </a:ext>
            </a:extLst>
          </p:cNvPr>
          <p:cNvSpPr/>
          <p:nvPr/>
        </p:nvSpPr>
        <p:spPr bwMode="auto">
          <a:xfrm>
            <a:off x="1750443" y="2708637"/>
            <a:ext cx="1800000" cy="1800000"/>
          </a:xfrm>
          <a:prstGeom prst="pie">
            <a:avLst>
              <a:gd name="adj1" fmla="val 10795463"/>
              <a:gd name="adj2" fmla="val 21582354"/>
            </a:avLst>
          </a:prstGeom>
          <a:solidFill>
            <a:srgbClr val="71CAF3"/>
          </a:solidFill>
          <a:ln w="3175">
            <a:solidFill>
              <a:srgbClr val="FFFFFF"/>
            </a:solidFill>
          </a:ln>
          <a:effectLst/>
        </p:spPr>
        <p:txBody>
          <a:bodyPr spcFirstLastPara="0" vert="horz" wrap="square" lIns="78232" tIns="78232" rIns="78232" bIns="78232" numCol="1" spcCol="1270" anchor="t" anchorCtr="0">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000" b="1" i="0" u="none" strike="noStrike" kern="1200" cap="none" spc="0" normalizeH="0" baseline="0" noProof="0" dirty="0">
              <a:ln>
                <a:noFill/>
              </a:ln>
              <a:solidFill>
                <a:srgbClr val="FFFFFF"/>
              </a:solidFill>
              <a:effectLst/>
              <a:uLnTx/>
              <a:uFillTx/>
              <a:latin typeface="Marianne" panose="02000000000000000000" pitchFamily="2" charset="0"/>
              <a:ea typeface="+mn-ea"/>
              <a:cs typeface="+mn-cs"/>
            </a:endParaRPr>
          </a:p>
        </p:txBody>
      </p:sp>
      <p:sp>
        <p:nvSpPr>
          <p:cNvPr id="50" name="ZoneTexte 49">
            <a:extLst>
              <a:ext uri="{FF2B5EF4-FFF2-40B4-BE49-F238E27FC236}">
                <a16:creationId xmlns:a16="http://schemas.microsoft.com/office/drawing/2014/main" id="{672A3861-8DD7-4ECC-BE79-E5B4A7018ECA}"/>
              </a:ext>
            </a:extLst>
          </p:cNvPr>
          <p:cNvSpPr txBox="1"/>
          <p:nvPr/>
        </p:nvSpPr>
        <p:spPr>
          <a:xfrm>
            <a:off x="2089233" y="3240925"/>
            <a:ext cx="1080000" cy="246221"/>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Marianne" panose="02000000000000000000" pitchFamily="2" charset="0"/>
                <a:ea typeface="+mn-ea"/>
                <a:cs typeface="+mn-cs"/>
              </a:rPr>
              <a:t>USAGERS</a:t>
            </a:r>
          </a:p>
        </p:txBody>
      </p:sp>
      <p:sp>
        <p:nvSpPr>
          <p:cNvPr id="51" name="ZoneTexte 50">
            <a:extLst>
              <a:ext uri="{FF2B5EF4-FFF2-40B4-BE49-F238E27FC236}">
                <a16:creationId xmlns:a16="http://schemas.microsoft.com/office/drawing/2014/main" id="{CA49DA2A-EE6D-410A-87A8-F7C5B6DB17D0}"/>
              </a:ext>
            </a:extLst>
          </p:cNvPr>
          <p:cNvSpPr txBox="1"/>
          <p:nvPr/>
        </p:nvSpPr>
        <p:spPr bwMode="auto">
          <a:xfrm>
            <a:off x="2089233" y="2405760"/>
            <a:ext cx="1080000" cy="246221"/>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Marianne" panose="02000000000000000000" pitchFamily="2" charset="0"/>
                <a:ea typeface="+mn-ea"/>
                <a:cs typeface="+mn-cs"/>
              </a:rPr>
              <a:t>AGENTS</a:t>
            </a:r>
          </a:p>
        </p:txBody>
      </p:sp>
      <p:sp>
        <p:nvSpPr>
          <p:cNvPr id="52" name="ZoneTexte 51">
            <a:extLst>
              <a:ext uri="{FF2B5EF4-FFF2-40B4-BE49-F238E27FC236}">
                <a16:creationId xmlns:a16="http://schemas.microsoft.com/office/drawing/2014/main" id="{D60401F0-18F9-4375-8F4F-E196800D251C}"/>
              </a:ext>
            </a:extLst>
          </p:cNvPr>
          <p:cNvSpPr txBox="1"/>
          <p:nvPr/>
        </p:nvSpPr>
        <p:spPr bwMode="auto">
          <a:xfrm>
            <a:off x="2089233" y="1928993"/>
            <a:ext cx="1080000" cy="246221"/>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1000" b="1" i="0" u="none" strike="noStrike" kern="1200" cap="none" spc="0" normalizeH="0" baseline="0" noProof="0" dirty="0">
                <a:ln>
                  <a:noFill/>
                </a:ln>
                <a:solidFill>
                  <a:srgbClr val="FFFFFF"/>
                </a:solidFill>
                <a:effectLst/>
                <a:uLnTx/>
                <a:uFillTx/>
                <a:latin typeface="Marianne" panose="02000000000000000000" pitchFamily="2" charset="0"/>
                <a:ea typeface="+mn-ea"/>
                <a:cs typeface="+mn-cs"/>
              </a:rPr>
              <a:t>MANAGERS</a:t>
            </a:r>
          </a:p>
        </p:txBody>
      </p:sp>
      <p:sp>
        <p:nvSpPr>
          <p:cNvPr id="53" name="Rectangle 52">
            <a:extLst>
              <a:ext uri="{FF2B5EF4-FFF2-40B4-BE49-F238E27FC236}">
                <a16:creationId xmlns:a16="http://schemas.microsoft.com/office/drawing/2014/main" id="{9728EBA7-36A0-41CC-85BB-66B3BB4331B5}"/>
              </a:ext>
            </a:extLst>
          </p:cNvPr>
          <p:cNvSpPr/>
          <p:nvPr/>
        </p:nvSpPr>
        <p:spPr bwMode="auto">
          <a:xfrm>
            <a:off x="5411430" y="3101526"/>
            <a:ext cx="3302000" cy="680186"/>
          </a:xfrm>
          <a:prstGeom prst="rect">
            <a:avLst/>
          </a:prstGeom>
        </p:spPr>
        <p:txBody>
          <a:bodyPr wrap="square" lIns="198120" rIns="198120" bIns="79248">
            <a:spAutoFit/>
          </a:bodyPr>
          <a:lstStyle/>
          <a:p>
            <a:pPr marL="88900" lvl="0" indent="-88900">
              <a:buFont typeface="Arial" panose="020B0604020202020204" pitchFamily="34" charset="0"/>
              <a:buChar char="•"/>
            </a:pPr>
            <a:r>
              <a:rPr lang="fr-FR" sz="900" b="1" dirty="0">
                <a:latin typeface="Marianne" panose="02000000000000000000" pitchFamily="2" charset="0"/>
              </a:rPr>
              <a:t>Renforcer le partenariat entre les usagers et l’administration en vue de l’amélioration de la qualité du service </a:t>
            </a:r>
            <a:r>
              <a:rPr lang="fr-FR" sz="900" dirty="0">
                <a:latin typeface="Marianne" panose="02000000000000000000" pitchFamily="2" charset="0"/>
              </a:rPr>
              <a:t>à leur profit et pour la performance de l’établissement</a:t>
            </a:r>
          </a:p>
        </p:txBody>
      </p:sp>
      <p:sp>
        <p:nvSpPr>
          <p:cNvPr id="54" name="Rectangle 53">
            <a:extLst>
              <a:ext uri="{FF2B5EF4-FFF2-40B4-BE49-F238E27FC236}">
                <a16:creationId xmlns:a16="http://schemas.microsoft.com/office/drawing/2014/main" id="{92E380C2-4162-4387-A743-9A37E1A48C3D}"/>
              </a:ext>
            </a:extLst>
          </p:cNvPr>
          <p:cNvSpPr/>
          <p:nvPr/>
        </p:nvSpPr>
        <p:spPr bwMode="auto">
          <a:xfrm>
            <a:off x="5411430" y="2380283"/>
            <a:ext cx="3302000" cy="680186"/>
          </a:xfrm>
          <a:prstGeom prst="rect">
            <a:avLst/>
          </a:prstGeom>
        </p:spPr>
        <p:txBody>
          <a:bodyPr wrap="square" lIns="198120" rIns="198120" bIns="79248">
            <a:spAutoFit/>
          </a:bodyPr>
          <a:lstStyle/>
          <a:p>
            <a:pPr marL="88900" lvl="0" indent="-88900">
              <a:buFont typeface="Arial" panose="020B0604020202020204" pitchFamily="34" charset="0"/>
              <a:buChar char="•"/>
            </a:pPr>
            <a:r>
              <a:rPr lang="fr-FR" sz="900" b="1" dirty="0">
                <a:latin typeface="Marianne" panose="02000000000000000000" pitchFamily="2" charset="0"/>
              </a:rPr>
              <a:t>Simplifier le quotidien</a:t>
            </a:r>
            <a:r>
              <a:rPr lang="fr-FR" sz="900" dirty="0">
                <a:latin typeface="Marianne" panose="02000000000000000000" pitchFamily="2" charset="0"/>
              </a:rPr>
              <a:t> des agents, pour améliorer la QVT et la qualité du service rendu aux usagers</a:t>
            </a:r>
          </a:p>
          <a:p>
            <a:pPr marL="88900" lvl="0" indent="-88900">
              <a:buFont typeface="Arial" panose="020B0604020202020204" pitchFamily="34" charset="0"/>
              <a:buChar char="•"/>
            </a:pPr>
            <a:r>
              <a:rPr lang="fr-FR" sz="900" b="1" dirty="0">
                <a:latin typeface="Marianne" panose="02000000000000000000" pitchFamily="2" charset="0"/>
              </a:rPr>
              <a:t>Associer davantage </a:t>
            </a:r>
            <a:r>
              <a:rPr lang="fr-FR" sz="900" dirty="0">
                <a:latin typeface="Marianne" panose="02000000000000000000" pitchFamily="2" charset="0"/>
              </a:rPr>
              <a:t>les agents dans l’amélioration continue des outils et modes de fonctionnement</a:t>
            </a:r>
          </a:p>
        </p:txBody>
      </p:sp>
      <p:sp>
        <p:nvSpPr>
          <p:cNvPr id="55" name="Rectangle 54">
            <a:extLst>
              <a:ext uri="{FF2B5EF4-FFF2-40B4-BE49-F238E27FC236}">
                <a16:creationId xmlns:a16="http://schemas.microsoft.com/office/drawing/2014/main" id="{E784B04C-68EA-4292-8A08-BDB4FA046DCD}"/>
              </a:ext>
            </a:extLst>
          </p:cNvPr>
          <p:cNvSpPr/>
          <p:nvPr/>
        </p:nvSpPr>
        <p:spPr bwMode="auto">
          <a:xfrm>
            <a:off x="5411430" y="1666994"/>
            <a:ext cx="3302000" cy="680186"/>
          </a:xfrm>
          <a:prstGeom prst="rect">
            <a:avLst/>
          </a:prstGeom>
        </p:spPr>
        <p:txBody>
          <a:bodyPr wrap="square" lIns="198120" rIns="198120" bIns="79248">
            <a:spAutoFit/>
          </a:bodyPr>
          <a:lstStyle/>
          <a:p>
            <a:pPr marL="88900" lvl="0" indent="-88900">
              <a:buFont typeface="Arial" panose="020B0604020202020204" pitchFamily="34" charset="0"/>
              <a:buChar char="•"/>
            </a:pPr>
            <a:r>
              <a:rPr lang="fr-FR" sz="900" b="1" dirty="0">
                <a:latin typeface="Marianne" panose="02000000000000000000" pitchFamily="2" charset="0"/>
              </a:rPr>
              <a:t>Accompagner et outiller la strate managériale</a:t>
            </a:r>
            <a:r>
              <a:rPr lang="fr-FR" sz="900" dirty="0">
                <a:latin typeface="Marianne" panose="02000000000000000000" pitchFamily="2" charset="0"/>
              </a:rPr>
              <a:t>  pour développer un management facilitant, centré sur le pilotage de la qualité de service et résolution de problèmes</a:t>
            </a:r>
            <a:endParaRPr lang="fr-FR" sz="900" b="1" dirty="0">
              <a:latin typeface="Marianne" panose="02000000000000000000" pitchFamily="2" charset="0"/>
            </a:endParaRPr>
          </a:p>
        </p:txBody>
      </p:sp>
      <p:cxnSp>
        <p:nvCxnSpPr>
          <p:cNvPr id="56" name="Straight Connector 41">
            <a:extLst>
              <a:ext uri="{FF2B5EF4-FFF2-40B4-BE49-F238E27FC236}">
                <a16:creationId xmlns:a16="http://schemas.microsoft.com/office/drawing/2014/main" id="{067E8130-9F23-402B-B3EA-23D2FC19233B}"/>
              </a:ext>
            </a:extLst>
          </p:cNvPr>
          <p:cNvCxnSpPr/>
          <p:nvPr/>
        </p:nvCxnSpPr>
        <p:spPr bwMode="auto">
          <a:xfrm flipV="1">
            <a:off x="3453368" y="2003066"/>
            <a:ext cx="1440000" cy="0"/>
          </a:xfrm>
          <a:prstGeom prst="line">
            <a:avLst/>
          </a:prstGeom>
          <a:noFill/>
          <a:ln w="3175" cap="flat" cmpd="sng" algn="ctr">
            <a:solidFill>
              <a:srgbClr val="19486D"/>
            </a:solidFill>
            <a:prstDash val="solid"/>
            <a:headEnd type="none"/>
            <a:tailEnd type="none" w="lg" len="lg"/>
          </a:ln>
          <a:effectLst/>
        </p:spPr>
      </p:cxnSp>
      <p:cxnSp>
        <p:nvCxnSpPr>
          <p:cNvPr id="57" name="Straight Connector 42">
            <a:extLst>
              <a:ext uri="{FF2B5EF4-FFF2-40B4-BE49-F238E27FC236}">
                <a16:creationId xmlns:a16="http://schemas.microsoft.com/office/drawing/2014/main" id="{F4E3ED0B-108B-437C-B262-D1C2C1CC0F84}"/>
              </a:ext>
            </a:extLst>
          </p:cNvPr>
          <p:cNvCxnSpPr>
            <a:cxnSpLocks/>
          </p:cNvCxnSpPr>
          <p:nvPr/>
        </p:nvCxnSpPr>
        <p:spPr bwMode="auto">
          <a:xfrm flipV="1">
            <a:off x="3500522" y="2719962"/>
            <a:ext cx="1343062" cy="0"/>
          </a:xfrm>
          <a:prstGeom prst="line">
            <a:avLst/>
          </a:prstGeom>
          <a:noFill/>
          <a:ln w="3175" cap="flat" cmpd="sng" algn="ctr">
            <a:solidFill>
              <a:srgbClr val="00ADE9"/>
            </a:solidFill>
            <a:prstDash val="solid"/>
            <a:headEnd type="none"/>
            <a:tailEnd type="none" w="lg" len="lg"/>
          </a:ln>
          <a:effectLst/>
        </p:spPr>
      </p:cxnSp>
      <p:cxnSp>
        <p:nvCxnSpPr>
          <p:cNvPr id="58" name="Straight Connector 43">
            <a:extLst>
              <a:ext uri="{FF2B5EF4-FFF2-40B4-BE49-F238E27FC236}">
                <a16:creationId xmlns:a16="http://schemas.microsoft.com/office/drawing/2014/main" id="{B8DEA193-3524-4987-84A0-D061E7547E71}"/>
              </a:ext>
            </a:extLst>
          </p:cNvPr>
          <p:cNvCxnSpPr>
            <a:cxnSpLocks/>
          </p:cNvCxnSpPr>
          <p:nvPr/>
        </p:nvCxnSpPr>
        <p:spPr bwMode="auto">
          <a:xfrm>
            <a:off x="3492570" y="3405061"/>
            <a:ext cx="1368000" cy="0"/>
          </a:xfrm>
          <a:prstGeom prst="line">
            <a:avLst/>
          </a:prstGeom>
          <a:noFill/>
          <a:ln w="3175" cap="flat" cmpd="sng" algn="ctr">
            <a:solidFill>
              <a:srgbClr val="71CAF3"/>
            </a:solidFill>
            <a:prstDash val="solid"/>
            <a:headEnd type="none"/>
            <a:tailEnd type="none" w="lg" len="lg"/>
          </a:ln>
          <a:effectLst/>
        </p:spPr>
      </p:cxnSp>
      <p:sp>
        <p:nvSpPr>
          <p:cNvPr id="59" name="Oval 12">
            <a:extLst>
              <a:ext uri="{FF2B5EF4-FFF2-40B4-BE49-F238E27FC236}">
                <a16:creationId xmlns:a16="http://schemas.microsoft.com/office/drawing/2014/main" id="{7992E7CB-687C-4322-B8E9-CEB01240E46B}"/>
              </a:ext>
            </a:extLst>
          </p:cNvPr>
          <p:cNvSpPr>
            <a:spLocks noChangeArrowheads="1"/>
          </p:cNvSpPr>
          <p:nvPr/>
        </p:nvSpPr>
        <p:spPr bwMode="auto">
          <a:xfrm>
            <a:off x="4843583" y="2443962"/>
            <a:ext cx="552002" cy="552000"/>
          </a:xfrm>
          <a:prstGeom prst="ellipse">
            <a:avLst/>
          </a:prstGeom>
          <a:solidFill>
            <a:srgbClr val="00ADE9"/>
          </a:solidFill>
          <a:ln w="9525">
            <a:noFill/>
            <a:round/>
            <a:headEnd/>
            <a:tailEnd/>
          </a:ln>
        </p:spPr>
        <p:txBody>
          <a:bodyPr vert="horz" wrap="square" lIns="99060" tIns="49530" rIns="99060" bIns="4953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fr-FR" sz="2600" b="0" i="0" u="none" strike="noStrike" kern="0" cap="none" spc="0" normalizeH="0" baseline="0" noProof="0" dirty="0">
              <a:ln>
                <a:noFill/>
              </a:ln>
              <a:solidFill>
                <a:srgbClr val="57565A"/>
              </a:solidFill>
              <a:effectLst/>
              <a:uLnTx/>
              <a:uFillTx/>
              <a:latin typeface="Marianne" panose="02000000000000000000" pitchFamily="2" charset="0"/>
            </a:endParaRPr>
          </a:p>
        </p:txBody>
      </p:sp>
      <p:sp>
        <p:nvSpPr>
          <p:cNvPr id="60" name="Oval 12">
            <a:extLst>
              <a:ext uri="{FF2B5EF4-FFF2-40B4-BE49-F238E27FC236}">
                <a16:creationId xmlns:a16="http://schemas.microsoft.com/office/drawing/2014/main" id="{FB8CA02D-E21B-46CE-9E2D-F4A7D97BAFAA}"/>
              </a:ext>
            </a:extLst>
          </p:cNvPr>
          <p:cNvSpPr>
            <a:spLocks noChangeArrowheads="1"/>
          </p:cNvSpPr>
          <p:nvPr/>
        </p:nvSpPr>
        <p:spPr bwMode="auto">
          <a:xfrm>
            <a:off x="4846919" y="3129062"/>
            <a:ext cx="552002" cy="552000"/>
          </a:xfrm>
          <a:prstGeom prst="ellipse">
            <a:avLst/>
          </a:prstGeom>
          <a:solidFill>
            <a:srgbClr val="71CAF3"/>
          </a:solidFill>
          <a:ln w="9525">
            <a:noFill/>
            <a:round/>
            <a:headEnd/>
            <a:tailEnd/>
          </a:ln>
        </p:spPr>
        <p:txBody>
          <a:bodyPr vert="horz" wrap="square" lIns="99060" tIns="49530" rIns="99060" bIns="4953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fr-FR" sz="2600" b="0" i="0" u="none" strike="noStrike" kern="0" cap="none" spc="0" normalizeH="0" baseline="0" noProof="0" dirty="0">
              <a:ln>
                <a:noFill/>
              </a:ln>
              <a:solidFill>
                <a:srgbClr val="57565A"/>
              </a:solidFill>
              <a:effectLst/>
              <a:uLnTx/>
              <a:uFillTx/>
              <a:latin typeface="Marianne" panose="02000000000000000000" pitchFamily="2" charset="0"/>
            </a:endParaRPr>
          </a:p>
        </p:txBody>
      </p:sp>
      <p:sp>
        <p:nvSpPr>
          <p:cNvPr id="61" name="Oval 12">
            <a:extLst>
              <a:ext uri="{FF2B5EF4-FFF2-40B4-BE49-F238E27FC236}">
                <a16:creationId xmlns:a16="http://schemas.microsoft.com/office/drawing/2014/main" id="{FCCF5C3E-B78B-4DEE-8E69-8C6C32CF46EE}"/>
              </a:ext>
            </a:extLst>
          </p:cNvPr>
          <p:cNvSpPr>
            <a:spLocks noChangeArrowheads="1"/>
          </p:cNvSpPr>
          <p:nvPr/>
        </p:nvSpPr>
        <p:spPr bwMode="auto">
          <a:xfrm>
            <a:off x="4850252" y="1727067"/>
            <a:ext cx="552002" cy="552000"/>
          </a:xfrm>
          <a:prstGeom prst="ellipse">
            <a:avLst/>
          </a:prstGeom>
          <a:solidFill>
            <a:srgbClr val="19486D"/>
          </a:solidFill>
          <a:ln w="9525">
            <a:noFill/>
            <a:round/>
            <a:headEnd/>
            <a:tailEnd/>
          </a:ln>
        </p:spPr>
        <p:txBody>
          <a:bodyPr vert="horz" wrap="square" lIns="99060" tIns="49530" rIns="99060" bIns="49530" numCol="1" anchor="t" anchorCtr="0" compatLnSpc="1">
            <a:prstTxWarp prst="textNoShape">
              <a:avLst/>
            </a:prstTxWarp>
          </a:bodyPr>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fr-FR" sz="2600" b="0" i="0" u="none" strike="noStrike" kern="0" cap="none" spc="0" normalizeH="0" baseline="0" noProof="0" dirty="0">
              <a:ln>
                <a:noFill/>
              </a:ln>
              <a:solidFill>
                <a:srgbClr val="57565A"/>
              </a:solidFill>
              <a:effectLst/>
              <a:uLnTx/>
              <a:uFillTx/>
              <a:latin typeface="Marianne" panose="02000000000000000000" pitchFamily="2" charset="0"/>
            </a:endParaRPr>
          </a:p>
        </p:txBody>
      </p:sp>
      <p:pic>
        <p:nvPicPr>
          <p:cNvPr id="40" name="Picture 13">
            <a:extLst>
              <a:ext uri="{FF2B5EF4-FFF2-40B4-BE49-F238E27FC236}">
                <a16:creationId xmlns:a16="http://schemas.microsoft.com/office/drawing/2014/main" id="{FBFA1DEB-38E6-4644-9094-43F0F0AC9EB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bwMode="auto">
          <a:xfrm>
            <a:off x="4893769" y="3175911"/>
            <a:ext cx="458303" cy="458303"/>
          </a:xfrm>
          <a:prstGeom prst="rect">
            <a:avLst/>
          </a:prstGeom>
        </p:spPr>
      </p:pic>
      <p:pic>
        <p:nvPicPr>
          <p:cNvPr id="41" name="Picture 21">
            <a:extLst>
              <a:ext uri="{FF2B5EF4-FFF2-40B4-BE49-F238E27FC236}">
                <a16:creationId xmlns:a16="http://schemas.microsoft.com/office/drawing/2014/main" id="{A116C738-4062-40D2-B9D5-E0DAF1860A4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auto">
          <a:xfrm>
            <a:off x="4897102" y="1773916"/>
            <a:ext cx="458302" cy="458302"/>
          </a:xfrm>
          <a:prstGeom prst="rect">
            <a:avLst/>
          </a:prstGeom>
        </p:spPr>
      </p:pic>
      <p:pic>
        <p:nvPicPr>
          <p:cNvPr id="43" name="Picture 25">
            <a:extLst>
              <a:ext uri="{FF2B5EF4-FFF2-40B4-BE49-F238E27FC236}">
                <a16:creationId xmlns:a16="http://schemas.microsoft.com/office/drawing/2014/main" id="{8614A5C0-F367-4398-AAF0-A745B1B550A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bwMode="auto">
          <a:xfrm>
            <a:off x="4890433" y="2490811"/>
            <a:ext cx="458302" cy="458302"/>
          </a:xfrm>
          <a:prstGeom prst="rect">
            <a:avLst/>
          </a:prstGeom>
        </p:spPr>
      </p:pic>
      <p:sp>
        <p:nvSpPr>
          <p:cNvPr id="65" name="Rectangle : coins arrondis 52">
            <a:extLst>
              <a:ext uri="{FF2B5EF4-FFF2-40B4-BE49-F238E27FC236}">
                <a16:creationId xmlns:a16="http://schemas.microsoft.com/office/drawing/2014/main" id="{01D48BCC-FF60-4842-BB1E-6B7E7903A50E}"/>
              </a:ext>
            </a:extLst>
          </p:cNvPr>
          <p:cNvSpPr/>
          <p:nvPr/>
        </p:nvSpPr>
        <p:spPr bwMode="auto">
          <a:xfrm>
            <a:off x="854579" y="4021411"/>
            <a:ext cx="3600000" cy="396000"/>
          </a:xfrm>
          <a:prstGeom prst="roundRect">
            <a:avLst/>
          </a:prstGeom>
          <a:solidFill>
            <a:srgbClr val="176490"/>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fr-FR" sz="1100" b="1" dirty="0">
                <a:latin typeface="Marianne" panose="02000000000000000000" pitchFamily="2" charset="0"/>
              </a:rPr>
              <a:t>CULTURE TERRAIN</a:t>
            </a:r>
          </a:p>
        </p:txBody>
      </p:sp>
      <p:sp>
        <p:nvSpPr>
          <p:cNvPr id="66" name="Arrow: Chevron 40">
            <a:extLst>
              <a:ext uri="{FF2B5EF4-FFF2-40B4-BE49-F238E27FC236}">
                <a16:creationId xmlns:a16="http://schemas.microsoft.com/office/drawing/2014/main" id="{0E533F62-18E7-437B-B491-499173C82BA9}"/>
              </a:ext>
            </a:extLst>
          </p:cNvPr>
          <p:cNvSpPr/>
          <p:nvPr/>
        </p:nvSpPr>
        <p:spPr bwMode="auto">
          <a:xfrm rot="16200000">
            <a:off x="1235436" y="3649521"/>
            <a:ext cx="157655" cy="416210"/>
          </a:xfrm>
          <a:prstGeom prst="chevron">
            <a:avLst/>
          </a:prstGeom>
          <a:solidFill>
            <a:srgbClr val="176490"/>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fr-FR" sz="1000" b="1">
              <a:latin typeface="Marianne" panose="02000000000000000000" pitchFamily="2" charset="0"/>
            </a:endParaRPr>
          </a:p>
        </p:txBody>
      </p:sp>
      <p:sp>
        <p:nvSpPr>
          <p:cNvPr id="67" name="Arrow: Chevron 40">
            <a:extLst>
              <a:ext uri="{FF2B5EF4-FFF2-40B4-BE49-F238E27FC236}">
                <a16:creationId xmlns:a16="http://schemas.microsoft.com/office/drawing/2014/main" id="{13A59A8F-33F6-46C6-BFC3-64BB3F04BBD5}"/>
              </a:ext>
            </a:extLst>
          </p:cNvPr>
          <p:cNvSpPr/>
          <p:nvPr/>
        </p:nvSpPr>
        <p:spPr bwMode="auto">
          <a:xfrm rot="16200000">
            <a:off x="2585355" y="3649522"/>
            <a:ext cx="157655" cy="416210"/>
          </a:xfrm>
          <a:prstGeom prst="chevron">
            <a:avLst/>
          </a:prstGeom>
          <a:solidFill>
            <a:srgbClr val="176490"/>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fr-FR" sz="1000" b="1">
              <a:latin typeface="Marianne" panose="02000000000000000000" pitchFamily="2" charset="0"/>
            </a:endParaRPr>
          </a:p>
        </p:txBody>
      </p:sp>
      <p:sp>
        <p:nvSpPr>
          <p:cNvPr id="68" name="Arrow: Chevron 40">
            <a:extLst>
              <a:ext uri="{FF2B5EF4-FFF2-40B4-BE49-F238E27FC236}">
                <a16:creationId xmlns:a16="http://schemas.microsoft.com/office/drawing/2014/main" id="{DD2F22F2-EB16-4EC1-A2FE-F0280155DBEC}"/>
              </a:ext>
            </a:extLst>
          </p:cNvPr>
          <p:cNvSpPr/>
          <p:nvPr/>
        </p:nvSpPr>
        <p:spPr bwMode="auto">
          <a:xfrm rot="16200000">
            <a:off x="3935274" y="3649522"/>
            <a:ext cx="157655" cy="416210"/>
          </a:xfrm>
          <a:prstGeom prst="chevron">
            <a:avLst/>
          </a:prstGeom>
          <a:solidFill>
            <a:srgbClr val="176490"/>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endParaRPr lang="fr-FR" sz="1000" b="1">
              <a:latin typeface="Marianne" panose="02000000000000000000" pitchFamily="2" charset="0"/>
            </a:endParaRPr>
          </a:p>
        </p:txBody>
      </p:sp>
      <p:sp>
        <p:nvSpPr>
          <p:cNvPr id="69" name="TextBox 33">
            <a:extLst>
              <a:ext uri="{FF2B5EF4-FFF2-40B4-BE49-F238E27FC236}">
                <a16:creationId xmlns:a16="http://schemas.microsoft.com/office/drawing/2014/main" id="{5E56EC97-9E24-4360-A8A4-1EB6DC72B339}"/>
              </a:ext>
            </a:extLst>
          </p:cNvPr>
          <p:cNvSpPr txBox="1"/>
          <p:nvPr/>
        </p:nvSpPr>
        <p:spPr bwMode="auto">
          <a:xfrm>
            <a:off x="4850253" y="3811969"/>
            <a:ext cx="3863178" cy="923330"/>
          </a:xfrm>
          <a:prstGeom prst="rect">
            <a:avLst/>
          </a:prstGeom>
          <a:noFill/>
        </p:spPr>
        <p:txBody>
          <a:bodyPr wrap="square">
            <a:spAutoFit/>
          </a:bodyPr>
          <a:lstStyle/>
          <a:p>
            <a:pPr algn="ctr"/>
            <a:r>
              <a:rPr lang="fr-FR" sz="900" dirty="0">
                <a:latin typeface="Marianne" panose="02000000000000000000" pitchFamily="2" charset="0"/>
              </a:rPr>
              <a:t>En </a:t>
            </a:r>
            <a:r>
              <a:rPr lang="fr-FR" sz="900" b="1" dirty="0">
                <a:latin typeface="Marianne" panose="02000000000000000000" pitchFamily="2" charset="0"/>
              </a:rPr>
              <a:t>transverse</a:t>
            </a:r>
            <a:r>
              <a:rPr lang="fr-FR" sz="900" dirty="0">
                <a:latin typeface="Marianne" panose="02000000000000000000" pitchFamily="2" charset="0"/>
              </a:rPr>
              <a:t> : irriguer l’ensemble des axes par le développement et l’ancrage d’une </a:t>
            </a:r>
            <a:r>
              <a:rPr lang="fr-FR" sz="900" b="1" dirty="0">
                <a:latin typeface="Marianne" panose="02000000000000000000" pitchFamily="2" charset="0"/>
              </a:rPr>
              <a:t>véritable culture de terrain…</a:t>
            </a:r>
          </a:p>
          <a:p>
            <a:pPr algn="ctr"/>
            <a:r>
              <a:rPr lang="fr-FR" sz="900" dirty="0">
                <a:latin typeface="Marianne" panose="02000000000000000000" pitchFamily="2" charset="0"/>
              </a:rPr>
              <a:t>… qui facilite la prise d’initiative du collectifs (agents mais également usagers) à travers une organisation et des outils</a:t>
            </a:r>
          </a:p>
          <a:p>
            <a:pPr algn="ctr"/>
            <a:r>
              <a:rPr lang="fr-FR" sz="900" dirty="0">
                <a:latin typeface="Marianne" panose="02000000000000000000" pitchFamily="2" charset="0"/>
              </a:rPr>
              <a:t>… et encourage la mobilisation par la reconnaissance et le suivi au plus haut niveau de l’université</a:t>
            </a:r>
          </a:p>
        </p:txBody>
      </p:sp>
      <p:sp>
        <p:nvSpPr>
          <p:cNvPr id="73" name="Arrow: Pentagon 30">
            <a:extLst>
              <a:ext uri="{FF2B5EF4-FFF2-40B4-BE49-F238E27FC236}">
                <a16:creationId xmlns:a16="http://schemas.microsoft.com/office/drawing/2014/main" id="{F151A2BB-56D1-4BD4-BDDF-2BF91F0C52C6}"/>
              </a:ext>
            </a:extLst>
          </p:cNvPr>
          <p:cNvSpPr/>
          <p:nvPr/>
        </p:nvSpPr>
        <p:spPr bwMode="auto">
          <a:xfrm rot="5400000">
            <a:off x="6605999" y="-914711"/>
            <a:ext cx="390352" cy="4223508"/>
          </a:xfrm>
          <a:prstGeom prst="homePlate">
            <a:avLst>
              <a:gd name="adj" fmla="val 22033"/>
            </a:avLst>
          </a:prstGeom>
          <a:solidFill>
            <a:schemeClr val="bg1">
              <a:lumMod val="65000"/>
            </a:schemeClr>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r-FR" sz="1400" b="1" dirty="0">
                <a:solidFill>
                  <a:schemeClr val="bg1"/>
                </a:solidFill>
                <a:latin typeface="Marianne" panose="02000000000000000000" pitchFamily="2" charset="0"/>
              </a:rPr>
              <a:t>Ambitions</a:t>
            </a:r>
          </a:p>
        </p:txBody>
      </p:sp>
      <p:sp>
        <p:nvSpPr>
          <p:cNvPr id="2" name="Titre 1">
            <a:extLst>
              <a:ext uri="{FF2B5EF4-FFF2-40B4-BE49-F238E27FC236}">
                <a16:creationId xmlns:a16="http://schemas.microsoft.com/office/drawing/2014/main" id="{E92F8136-3B4A-31E8-7827-9C8D37F45BAB}"/>
              </a:ext>
            </a:extLst>
          </p:cNvPr>
          <p:cNvSpPr txBox="1">
            <a:spLocks/>
          </p:cNvSpPr>
          <p:nvPr/>
        </p:nvSpPr>
        <p:spPr>
          <a:xfrm>
            <a:off x="1220364" y="111196"/>
            <a:ext cx="7811777" cy="831749"/>
          </a:xfrm>
          <a:prstGeom prst="rect">
            <a:avLst/>
          </a:prstGeom>
          <a:solidFill>
            <a:schemeClr val="bg1"/>
          </a:solidFill>
        </p:spPr>
        <p:txBody>
          <a:bodyPr vert="horz" lIns="36000" tIns="45720" rIns="36000" bIns="45720" rtlCol="0" anchor="ctr">
            <a:noAutofit/>
          </a:bodyPr>
          <a:lstStyle>
            <a:defPPr>
              <a:defRPr lang="en-US"/>
            </a:defPPr>
            <a:lvl1pPr marL="14288" indent="0" defTabSz="914400">
              <a:lnSpc>
                <a:spcPct val="90000"/>
              </a:lnSpc>
              <a:spcBef>
                <a:spcPct val="0"/>
              </a:spcBef>
              <a:buNone/>
              <a:tabLst/>
              <a:defRPr sz="2000" b="1">
                <a:solidFill>
                  <a:schemeClr val="tx2">
                    <a:lumMod val="50000"/>
                  </a:schemeClr>
                </a:solidFill>
                <a:latin typeface="Marianne" panose="02000000000000000000" pitchFamily="2" charset="0"/>
                <a:ea typeface="+mj-ea"/>
                <a:cs typeface="+mj-cs"/>
              </a:defRPr>
            </a:lvl1pPr>
          </a:lstStyle>
          <a:p>
            <a:r>
              <a:rPr lang="fr-FR" dirty="0"/>
              <a:t>Ancrer la dynamique d’amélioration continue par une démarche orientée terrain associant les trois niveaux d’acteurs (usagers, agents et l’encadrement)…</a:t>
            </a:r>
          </a:p>
        </p:txBody>
      </p:sp>
    </p:spTree>
    <p:extLst>
      <p:ext uri="{BB962C8B-B14F-4D97-AF65-F5344CB8AC3E}">
        <p14:creationId xmlns:p14="http://schemas.microsoft.com/office/powerpoint/2010/main" val="1230776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200"/>
                                        <p:tgtEl>
                                          <p:spTgt spid="58"/>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200"/>
                                        <p:tgtEl>
                                          <p:spTgt spid="60"/>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200"/>
                                        <p:tgtEl>
                                          <p:spTgt spid="53"/>
                                        </p:tgtEl>
                                      </p:cBhvr>
                                    </p:animEffect>
                                  </p:childTnLst>
                                </p:cTn>
                              </p:par>
                              <p:par>
                                <p:cTn id="14" presetID="22" presetClass="entr" presetSubtype="8" fill="hold" nodeType="withEffect">
                                  <p:stCondLst>
                                    <p:cond delay="50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200"/>
                                        <p:tgtEl>
                                          <p:spTgt spid="57"/>
                                        </p:tgtEl>
                                      </p:cBhvr>
                                    </p:animEffect>
                                  </p:childTnLst>
                                </p:cTn>
                              </p:par>
                              <p:par>
                                <p:cTn id="17" presetID="10" presetClass="entr" presetSubtype="0" fill="hold" grpId="0" nodeType="withEffect">
                                  <p:stCondLst>
                                    <p:cond delay="70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200"/>
                                        <p:tgtEl>
                                          <p:spTgt spid="54"/>
                                        </p:tgtEl>
                                      </p:cBhvr>
                                    </p:animEffect>
                                  </p:childTnLst>
                                </p:cTn>
                              </p:par>
                              <p:par>
                                <p:cTn id="20" presetID="10" presetClass="entr" presetSubtype="0" fill="hold" grpId="0" nodeType="withEffect">
                                  <p:stCondLst>
                                    <p:cond delay="70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200"/>
                                        <p:tgtEl>
                                          <p:spTgt spid="59"/>
                                        </p:tgtEl>
                                      </p:cBhvr>
                                    </p:animEffect>
                                  </p:childTnLst>
                                </p:cTn>
                              </p:par>
                              <p:par>
                                <p:cTn id="23" presetID="22" presetClass="entr" presetSubtype="8" fill="hold" nodeType="withEffect">
                                  <p:stCondLst>
                                    <p:cond delay="800"/>
                                  </p:stCondLst>
                                  <p:childTnLst>
                                    <p:set>
                                      <p:cBhvr>
                                        <p:cTn id="24" dur="1" fill="hold">
                                          <p:stCondLst>
                                            <p:cond delay="0"/>
                                          </p:stCondLst>
                                        </p:cTn>
                                        <p:tgtEl>
                                          <p:spTgt spid="56"/>
                                        </p:tgtEl>
                                        <p:attrNameLst>
                                          <p:attrName>style.visibility</p:attrName>
                                        </p:attrNameLst>
                                      </p:cBhvr>
                                      <p:to>
                                        <p:strVal val="visible"/>
                                      </p:to>
                                    </p:set>
                                    <p:animEffect transition="in" filter="wipe(left)">
                                      <p:cBhvr>
                                        <p:cTn id="25" dur="200"/>
                                        <p:tgtEl>
                                          <p:spTgt spid="56"/>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200"/>
                                        <p:tgtEl>
                                          <p:spTgt spid="5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2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9" grpId="0" animBg="1"/>
      <p:bldP spid="60" grpId="0" animBg="1"/>
      <p:bldP spid="61"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aphicFrame>
        <p:nvGraphicFramePr>
          <p:cNvPr id="5" name="Object 4" hidden="1">
            <a:extLst>
              <a:ext uri="{FF2B5EF4-FFF2-40B4-BE49-F238E27FC236}">
                <a16:creationId xmlns:a16="http://schemas.microsoft.com/office/drawing/2014/main" id="{ED924F06-5B5C-4905-9AC4-88C0C558F8D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3015" name="think-cell Slide" r:id="rId5" imgW="395" imgH="396" progId="TCLayout.ActiveDocument.1">
                  <p:embed/>
                </p:oleObj>
              </mc:Choice>
              <mc:Fallback>
                <p:oleObj name="think-cell Slide" r:id="rId5" imgW="395" imgH="396" progId="TCLayout.ActiveDocument.1">
                  <p:embed/>
                  <p:pic>
                    <p:nvPicPr>
                      <p:cNvPr id="5" name="Object 4" hidden="1">
                        <a:extLst>
                          <a:ext uri="{FF2B5EF4-FFF2-40B4-BE49-F238E27FC236}">
                            <a16:creationId xmlns:a16="http://schemas.microsoft.com/office/drawing/2014/main" id="{ED924F06-5B5C-4905-9AC4-88C0C558F8D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7" name="Espace réservé du pied de page 2">
            <a:extLst>
              <a:ext uri="{FF2B5EF4-FFF2-40B4-BE49-F238E27FC236}">
                <a16:creationId xmlns:a16="http://schemas.microsoft.com/office/drawing/2014/main" id="{782AF833-9482-4532-8E89-A725249C79DB}"/>
              </a:ext>
            </a:extLst>
          </p:cNvPr>
          <p:cNvSpPr>
            <a:spLocks noGrp="1"/>
          </p:cNvSpPr>
          <p:nvPr>
            <p:ph type="ftr" sz="quarter" idx="3"/>
          </p:nvPr>
        </p:nvSpPr>
        <p:spPr>
          <a:xfrm>
            <a:off x="347267" y="4820829"/>
            <a:ext cx="5879931" cy="360000"/>
          </a:xfrm>
        </p:spPr>
        <p:txBody>
          <a:bodyPr/>
          <a:lstStyle/>
          <a:p>
            <a:r>
              <a:rPr lang="fr-FR" dirty="0">
                <a:latin typeface="Marianne" panose="02000000000000000000" pitchFamily="50" charset="0"/>
              </a:rPr>
              <a:t>Direction interministérielle de la transformation publique</a:t>
            </a:r>
          </a:p>
        </p:txBody>
      </p:sp>
      <p:sp>
        <p:nvSpPr>
          <p:cNvPr id="2" name="Titre 1">
            <a:extLst>
              <a:ext uri="{FF2B5EF4-FFF2-40B4-BE49-F238E27FC236}">
                <a16:creationId xmlns:a16="http://schemas.microsoft.com/office/drawing/2014/main" id="{2DC070CD-4EF6-0A01-C9D5-70A0BDDFBCA1}"/>
              </a:ext>
            </a:extLst>
          </p:cNvPr>
          <p:cNvSpPr txBox="1">
            <a:spLocks/>
          </p:cNvSpPr>
          <p:nvPr/>
        </p:nvSpPr>
        <p:spPr>
          <a:xfrm>
            <a:off x="1222162" y="45323"/>
            <a:ext cx="7811777" cy="565290"/>
          </a:xfrm>
          <a:prstGeom prst="rect">
            <a:avLst/>
          </a:prstGeom>
          <a:solidFill>
            <a:schemeClr val="bg1"/>
          </a:solidFill>
        </p:spPr>
        <p:txBody>
          <a:bodyPr vert="horz" lIns="36000" tIns="45720" rIns="36000" bIns="45720" rtlCol="0" anchor="ctr">
            <a:noAutofit/>
          </a:bodyPr>
          <a:lstStyle>
            <a:defPPr>
              <a:defRPr lang="en-US"/>
            </a:defPPr>
            <a:lvl1pPr marL="14288" indent="0" defTabSz="914400">
              <a:lnSpc>
                <a:spcPct val="90000"/>
              </a:lnSpc>
              <a:spcBef>
                <a:spcPct val="0"/>
              </a:spcBef>
              <a:buNone/>
              <a:tabLst/>
              <a:defRPr sz="2000" b="1">
                <a:solidFill>
                  <a:schemeClr val="tx2">
                    <a:lumMod val="50000"/>
                  </a:schemeClr>
                </a:solidFill>
                <a:latin typeface="Marianne" panose="02000000000000000000" pitchFamily="2" charset="0"/>
                <a:ea typeface="+mj-ea"/>
                <a:cs typeface="+mj-cs"/>
              </a:defRPr>
            </a:lvl1pPr>
          </a:lstStyle>
          <a:p>
            <a:r>
              <a:rPr lang="fr-FR" dirty="0"/>
              <a:t>…et articulée autour de l’approche processus </a:t>
            </a:r>
          </a:p>
        </p:txBody>
      </p:sp>
      <p:pic>
        <p:nvPicPr>
          <p:cNvPr id="8" name="Image 7">
            <a:extLst>
              <a:ext uri="{FF2B5EF4-FFF2-40B4-BE49-F238E27FC236}">
                <a16:creationId xmlns:a16="http://schemas.microsoft.com/office/drawing/2014/main" id="{99B31E3B-6D0F-4205-B5FC-B26E8234D1C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90868" y="521874"/>
            <a:ext cx="8362263" cy="4298955"/>
          </a:xfrm>
          <a:prstGeom prst="rect">
            <a:avLst/>
          </a:prstGeom>
        </p:spPr>
      </p:pic>
    </p:spTree>
    <p:extLst>
      <p:ext uri="{BB962C8B-B14F-4D97-AF65-F5344CB8AC3E}">
        <p14:creationId xmlns:p14="http://schemas.microsoft.com/office/powerpoint/2010/main" val="711748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aphicFrame>
        <p:nvGraphicFramePr>
          <p:cNvPr id="5" name="Object 4" hidden="1">
            <a:extLst>
              <a:ext uri="{FF2B5EF4-FFF2-40B4-BE49-F238E27FC236}">
                <a16:creationId xmlns:a16="http://schemas.microsoft.com/office/drawing/2014/main" id="{ED924F06-5B5C-4905-9AC4-88C0C558F8D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4040" name="think-cell Slide" r:id="rId5" imgW="395" imgH="396" progId="TCLayout.ActiveDocument.1">
                  <p:embed/>
                </p:oleObj>
              </mc:Choice>
              <mc:Fallback>
                <p:oleObj name="think-cell Slide" r:id="rId5" imgW="395" imgH="396" progId="TCLayout.ActiveDocument.1">
                  <p:embed/>
                  <p:pic>
                    <p:nvPicPr>
                      <p:cNvPr id="5" name="Object 4" hidden="1">
                        <a:extLst>
                          <a:ext uri="{FF2B5EF4-FFF2-40B4-BE49-F238E27FC236}">
                            <a16:creationId xmlns:a16="http://schemas.microsoft.com/office/drawing/2014/main" id="{ED924F06-5B5C-4905-9AC4-88C0C558F8D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7" name="Espace réservé du pied de page 2">
            <a:extLst>
              <a:ext uri="{FF2B5EF4-FFF2-40B4-BE49-F238E27FC236}">
                <a16:creationId xmlns:a16="http://schemas.microsoft.com/office/drawing/2014/main" id="{782AF833-9482-4532-8E89-A725249C79DB}"/>
              </a:ext>
            </a:extLst>
          </p:cNvPr>
          <p:cNvSpPr>
            <a:spLocks noGrp="1"/>
          </p:cNvSpPr>
          <p:nvPr>
            <p:ph type="ftr" sz="quarter" idx="3"/>
          </p:nvPr>
        </p:nvSpPr>
        <p:spPr>
          <a:xfrm>
            <a:off x="347267" y="4820829"/>
            <a:ext cx="5879931" cy="360000"/>
          </a:xfrm>
        </p:spPr>
        <p:txBody>
          <a:bodyPr/>
          <a:lstStyle/>
          <a:p>
            <a:r>
              <a:rPr lang="fr-FR" dirty="0">
                <a:latin typeface="Marianne" panose="02000000000000000000" pitchFamily="50" charset="0"/>
              </a:rPr>
              <a:t>Direction interministérielle de la transformation publique</a:t>
            </a:r>
          </a:p>
        </p:txBody>
      </p:sp>
      <p:pic>
        <p:nvPicPr>
          <p:cNvPr id="3" name="Image 2">
            <a:extLst>
              <a:ext uri="{FF2B5EF4-FFF2-40B4-BE49-F238E27FC236}">
                <a16:creationId xmlns:a16="http://schemas.microsoft.com/office/drawing/2014/main" id="{41FD6FAD-6542-4DB1-9648-95E2A8D8E5B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42448" y="365228"/>
            <a:ext cx="8259105" cy="4627648"/>
          </a:xfrm>
          <a:prstGeom prst="rect">
            <a:avLst/>
          </a:prstGeom>
        </p:spPr>
      </p:pic>
      <p:sp>
        <p:nvSpPr>
          <p:cNvPr id="2" name="Titre 1">
            <a:extLst>
              <a:ext uri="{FF2B5EF4-FFF2-40B4-BE49-F238E27FC236}">
                <a16:creationId xmlns:a16="http://schemas.microsoft.com/office/drawing/2014/main" id="{2DC070CD-4EF6-0A01-C9D5-70A0BDDFBCA1}"/>
              </a:ext>
            </a:extLst>
          </p:cNvPr>
          <p:cNvSpPr txBox="1">
            <a:spLocks/>
          </p:cNvSpPr>
          <p:nvPr/>
        </p:nvSpPr>
        <p:spPr>
          <a:xfrm>
            <a:off x="1222162" y="45323"/>
            <a:ext cx="7811777" cy="565290"/>
          </a:xfrm>
          <a:prstGeom prst="rect">
            <a:avLst/>
          </a:prstGeom>
          <a:noFill/>
        </p:spPr>
        <p:txBody>
          <a:bodyPr vert="horz" lIns="36000" tIns="45720" rIns="36000" bIns="45720" rtlCol="0" anchor="ctr">
            <a:noAutofit/>
          </a:bodyPr>
          <a:lstStyle>
            <a:defPPr>
              <a:defRPr lang="en-US"/>
            </a:defPPr>
            <a:lvl1pPr marL="14288" indent="0" defTabSz="914400">
              <a:lnSpc>
                <a:spcPct val="90000"/>
              </a:lnSpc>
              <a:spcBef>
                <a:spcPct val="0"/>
              </a:spcBef>
              <a:buNone/>
              <a:tabLst/>
              <a:defRPr sz="2000" b="1">
                <a:solidFill>
                  <a:schemeClr val="tx2">
                    <a:lumMod val="50000"/>
                  </a:schemeClr>
                </a:solidFill>
                <a:latin typeface="Marianne" panose="02000000000000000000" pitchFamily="2" charset="0"/>
                <a:ea typeface="+mj-ea"/>
                <a:cs typeface="+mj-cs"/>
              </a:defRPr>
            </a:lvl1pPr>
          </a:lstStyle>
          <a:p>
            <a:r>
              <a:rPr lang="fr-FR" dirty="0"/>
              <a:t>…et articulée autour de l’approche processus </a:t>
            </a:r>
          </a:p>
        </p:txBody>
      </p:sp>
      <p:sp>
        <p:nvSpPr>
          <p:cNvPr id="6" name="Rectangle : coins arrondis 5">
            <a:extLst>
              <a:ext uri="{FF2B5EF4-FFF2-40B4-BE49-F238E27FC236}">
                <a16:creationId xmlns:a16="http://schemas.microsoft.com/office/drawing/2014/main" id="{321E40F3-D7E4-4CE6-851B-E972BA4A48CF}"/>
              </a:ext>
            </a:extLst>
          </p:cNvPr>
          <p:cNvSpPr/>
          <p:nvPr/>
        </p:nvSpPr>
        <p:spPr>
          <a:xfrm>
            <a:off x="162374" y="532736"/>
            <a:ext cx="8819253" cy="4509789"/>
          </a:xfrm>
          <a:prstGeom prst="roundRect">
            <a:avLst/>
          </a:prstGeom>
          <a:solidFill>
            <a:schemeClr val="bg1">
              <a:alpha val="0"/>
            </a:schemeClr>
          </a:solidFill>
          <a:ln w="793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p>
        </p:txBody>
      </p:sp>
      <p:sp>
        <p:nvSpPr>
          <p:cNvPr id="9" name="Rectangle 8">
            <a:extLst>
              <a:ext uri="{FF2B5EF4-FFF2-40B4-BE49-F238E27FC236}">
                <a16:creationId xmlns:a16="http://schemas.microsoft.com/office/drawing/2014/main" id="{69460216-05CF-41C2-9F54-96BA85C29FD9}"/>
              </a:ext>
            </a:extLst>
          </p:cNvPr>
          <p:cNvSpPr/>
          <p:nvPr/>
        </p:nvSpPr>
        <p:spPr bwMode="auto">
          <a:xfrm rot="20650507">
            <a:off x="6761848" y="2575510"/>
            <a:ext cx="2359377" cy="34627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400" b="1" dirty="0">
                <a:latin typeface="Marianne" panose="02000000000000000000" pitchFamily="2" charset="0"/>
              </a:rPr>
              <a:t>Contrôle interne</a:t>
            </a:r>
          </a:p>
        </p:txBody>
      </p:sp>
      <p:sp>
        <p:nvSpPr>
          <p:cNvPr id="10" name="Rectangle 9">
            <a:extLst>
              <a:ext uri="{FF2B5EF4-FFF2-40B4-BE49-F238E27FC236}">
                <a16:creationId xmlns:a16="http://schemas.microsoft.com/office/drawing/2014/main" id="{65C793D9-B9EF-47A8-B79E-67186A0572E7}"/>
              </a:ext>
            </a:extLst>
          </p:cNvPr>
          <p:cNvSpPr/>
          <p:nvPr/>
        </p:nvSpPr>
        <p:spPr bwMode="auto">
          <a:xfrm rot="20650507">
            <a:off x="6782120" y="3032295"/>
            <a:ext cx="2359377" cy="34627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400" b="1" dirty="0">
                <a:latin typeface="Marianne" panose="02000000000000000000" pitchFamily="2" charset="0"/>
              </a:rPr>
              <a:t>Gestion des risques</a:t>
            </a:r>
          </a:p>
        </p:txBody>
      </p:sp>
      <p:sp>
        <p:nvSpPr>
          <p:cNvPr id="11" name="Rectangle 10">
            <a:extLst>
              <a:ext uri="{FF2B5EF4-FFF2-40B4-BE49-F238E27FC236}">
                <a16:creationId xmlns:a16="http://schemas.microsoft.com/office/drawing/2014/main" id="{61611A28-8135-459F-88D0-3630A0CF7F12}"/>
              </a:ext>
            </a:extLst>
          </p:cNvPr>
          <p:cNvSpPr/>
          <p:nvPr/>
        </p:nvSpPr>
        <p:spPr bwMode="auto">
          <a:xfrm rot="20650507">
            <a:off x="6810112" y="3489080"/>
            <a:ext cx="2359377" cy="34627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400" b="1" dirty="0">
                <a:latin typeface="Marianne" panose="02000000000000000000" pitchFamily="2" charset="0"/>
              </a:rPr>
              <a:t>Qualité</a:t>
            </a:r>
          </a:p>
        </p:txBody>
      </p:sp>
      <p:sp>
        <p:nvSpPr>
          <p:cNvPr id="12" name="Rectangle 11">
            <a:extLst>
              <a:ext uri="{FF2B5EF4-FFF2-40B4-BE49-F238E27FC236}">
                <a16:creationId xmlns:a16="http://schemas.microsoft.com/office/drawing/2014/main" id="{6FBCE6A1-9B63-4684-8713-47DB426C0FAF}"/>
              </a:ext>
            </a:extLst>
          </p:cNvPr>
          <p:cNvSpPr/>
          <p:nvPr/>
        </p:nvSpPr>
        <p:spPr bwMode="auto">
          <a:xfrm rot="20650507">
            <a:off x="6845740" y="3960100"/>
            <a:ext cx="2359377" cy="402283"/>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400" b="1" dirty="0">
                <a:latin typeface="Marianne" panose="02000000000000000000" pitchFamily="2" charset="0"/>
              </a:rPr>
              <a:t>Accompagnement / conduite du changement</a:t>
            </a:r>
          </a:p>
        </p:txBody>
      </p:sp>
    </p:spTree>
    <p:extLst>
      <p:ext uri="{BB962C8B-B14F-4D97-AF65-F5344CB8AC3E}">
        <p14:creationId xmlns:p14="http://schemas.microsoft.com/office/powerpoint/2010/main" val="12220496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aphicFrame>
        <p:nvGraphicFramePr>
          <p:cNvPr id="5" name="Object 4" hidden="1">
            <a:extLst>
              <a:ext uri="{FF2B5EF4-FFF2-40B4-BE49-F238E27FC236}">
                <a16:creationId xmlns:a16="http://schemas.microsoft.com/office/drawing/2014/main" id="{ED924F06-5B5C-4905-9AC4-88C0C558F8D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5063" name="think-cell Slide" r:id="rId5" imgW="395" imgH="396" progId="TCLayout.ActiveDocument.1">
                  <p:embed/>
                </p:oleObj>
              </mc:Choice>
              <mc:Fallback>
                <p:oleObj name="think-cell Slide" r:id="rId5" imgW="395" imgH="396" progId="TCLayout.ActiveDocument.1">
                  <p:embed/>
                  <p:pic>
                    <p:nvPicPr>
                      <p:cNvPr id="5" name="Object 4" hidden="1">
                        <a:extLst>
                          <a:ext uri="{FF2B5EF4-FFF2-40B4-BE49-F238E27FC236}">
                            <a16:creationId xmlns:a16="http://schemas.microsoft.com/office/drawing/2014/main" id="{ED924F06-5B5C-4905-9AC4-88C0C558F8D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8" name="Rectangle 47">
            <a:extLst>
              <a:ext uri="{FF2B5EF4-FFF2-40B4-BE49-F238E27FC236}">
                <a16:creationId xmlns:a16="http://schemas.microsoft.com/office/drawing/2014/main" id="{BCDC13C8-1C76-4F5B-B775-A3B9C10AF6C3}"/>
              </a:ext>
            </a:extLst>
          </p:cNvPr>
          <p:cNvSpPr>
            <a:spLocks/>
          </p:cNvSpPr>
          <p:nvPr/>
        </p:nvSpPr>
        <p:spPr bwMode="auto">
          <a:xfrm>
            <a:off x="1112394" y="1156469"/>
            <a:ext cx="3176932" cy="12942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144000" numCol="1" spcCol="0" rtlCol="0" fromWordArt="0" anchor="t" anchorCtr="0" forceAA="0" compatLnSpc="1">
            <a:prstTxWarp prst="textNoShape">
              <a:avLst/>
            </a:prstTxWarp>
            <a:noAutofit/>
          </a:bodyPr>
          <a:lstStyle/>
          <a:p>
            <a:pPr>
              <a:spcAft>
                <a:spcPts val="600"/>
              </a:spcAft>
              <a:buClr>
                <a:schemeClr val="bg1"/>
              </a:buClr>
            </a:pPr>
            <a:r>
              <a:rPr lang="fr-FR" sz="1100" b="1" dirty="0">
                <a:solidFill>
                  <a:schemeClr val="accent2"/>
                </a:solidFill>
                <a:highlight>
                  <a:srgbClr val="C6C6EA"/>
                </a:highlight>
                <a:latin typeface="+mj-lt"/>
              </a:rPr>
              <a:t>Définir un réseau de référents « amélioration continue » dans chaque composante et direction</a:t>
            </a:r>
          </a:p>
          <a:p>
            <a:pPr>
              <a:spcAft>
                <a:spcPts val="600"/>
              </a:spcAft>
              <a:buClr>
                <a:schemeClr val="bg1"/>
              </a:buClr>
            </a:pPr>
            <a:r>
              <a:rPr lang="fr-FR" sz="1000" b="1" dirty="0">
                <a:solidFill>
                  <a:schemeClr val="accent2"/>
                </a:solidFill>
                <a:latin typeface="+mj-lt"/>
              </a:rPr>
              <a:t>Leur mission : </a:t>
            </a:r>
            <a:r>
              <a:rPr lang="fr-FR" sz="1000" dirty="0">
                <a:solidFill>
                  <a:schemeClr val="accent2"/>
                </a:solidFill>
                <a:latin typeface="+mj-lt"/>
              </a:rPr>
              <a:t>coordonner et faciliter la mise en œuvre des actions d’amélioration continue et assurer la mobilisation des parties prenantes</a:t>
            </a:r>
          </a:p>
        </p:txBody>
      </p:sp>
      <p:sp>
        <p:nvSpPr>
          <p:cNvPr id="50" name="Rectangle 49">
            <a:extLst>
              <a:ext uri="{FF2B5EF4-FFF2-40B4-BE49-F238E27FC236}">
                <a16:creationId xmlns:a16="http://schemas.microsoft.com/office/drawing/2014/main" id="{B1564FC5-19B6-4C52-8F8C-8747D05D9152}"/>
              </a:ext>
            </a:extLst>
          </p:cNvPr>
          <p:cNvSpPr>
            <a:spLocks/>
          </p:cNvSpPr>
          <p:nvPr/>
        </p:nvSpPr>
        <p:spPr bwMode="auto">
          <a:xfrm>
            <a:off x="5232043" y="1250822"/>
            <a:ext cx="3872280" cy="33211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buClr>
                <a:schemeClr val="bg1"/>
              </a:buClr>
            </a:pPr>
            <a:r>
              <a:rPr lang="fr-FR" sz="1100" b="1" dirty="0">
                <a:solidFill>
                  <a:schemeClr val="accent2"/>
                </a:solidFill>
                <a:highlight>
                  <a:srgbClr val="C6C6EA"/>
                </a:highlight>
                <a:latin typeface="+mj-lt"/>
              </a:rPr>
              <a:t>Définir une gouvernance globale de l’amélioration continue permettant de/d’ :</a:t>
            </a:r>
          </a:p>
          <a:p>
            <a:pPr marL="171450" indent="-171450">
              <a:buClr>
                <a:schemeClr val="accent2"/>
              </a:buClr>
              <a:buFont typeface="Arial" panose="020B0604020202020204" pitchFamily="34" charset="0"/>
              <a:buChar char="•"/>
            </a:pPr>
            <a:r>
              <a:rPr lang="fr-FR" sz="1000" dirty="0">
                <a:solidFill>
                  <a:schemeClr val="accent2"/>
                </a:solidFill>
                <a:latin typeface="+mj-lt"/>
              </a:rPr>
              <a:t>Assurer le </a:t>
            </a:r>
            <a:r>
              <a:rPr lang="fr-FR" sz="1000" dirty="0" err="1">
                <a:solidFill>
                  <a:schemeClr val="accent2"/>
                </a:solidFill>
                <a:latin typeface="+mj-lt"/>
              </a:rPr>
              <a:t>sponsorship</a:t>
            </a:r>
            <a:r>
              <a:rPr lang="fr-FR" sz="1000" dirty="0">
                <a:solidFill>
                  <a:schemeClr val="accent2"/>
                </a:solidFill>
                <a:latin typeface="+mj-lt"/>
              </a:rPr>
              <a:t> de la démarche</a:t>
            </a:r>
          </a:p>
          <a:p>
            <a:pPr marL="171450" indent="-171450">
              <a:buClr>
                <a:schemeClr val="accent2"/>
              </a:buClr>
              <a:buFont typeface="Arial" panose="020B0604020202020204" pitchFamily="34" charset="0"/>
              <a:buChar char="•"/>
            </a:pPr>
            <a:r>
              <a:rPr lang="fr-FR" sz="1000" dirty="0">
                <a:solidFill>
                  <a:schemeClr val="accent2"/>
                </a:solidFill>
                <a:latin typeface="+mj-lt"/>
              </a:rPr>
              <a:t>Porter l’ambition, les objectifs et les moyens</a:t>
            </a:r>
          </a:p>
          <a:p>
            <a:pPr marL="171450" indent="-171450">
              <a:buClr>
                <a:schemeClr val="accent2"/>
              </a:buClr>
              <a:buFont typeface="Arial" panose="020B0604020202020204" pitchFamily="34" charset="0"/>
              <a:buChar char="•"/>
            </a:pPr>
            <a:r>
              <a:rPr lang="fr-FR" sz="1000" dirty="0">
                <a:solidFill>
                  <a:schemeClr val="accent2"/>
                </a:solidFill>
                <a:latin typeface="+mj-lt"/>
              </a:rPr>
              <a:t>Prioriser les actions et les processus à revoir en lien avec les enjeux de transformation de l’université</a:t>
            </a:r>
          </a:p>
          <a:p>
            <a:pPr marL="171450" indent="-171450">
              <a:buClr>
                <a:schemeClr val="accent2"/>
              </a:buClr>
              <a:buFont typeface="Arial" panose="020B0604020202020204" pitchFamily="34" charset="0"/>
              <a:buChar char="•"/>
            </a:pPr>
            <a:r>
              <a:rPr lang="fr-FR" sz="1000" dirty="0">
                <a:solidFill>
                  <a:schemeClr val="accent2"/>
                </a:solidFill>
                <a:latin typeface="+mj-lt"/>
              </a:rPr>
              <a:t>Opérer le suivi et la priorisation du plan d’actions (cartographie des risques, cartographie macro-processus, etc.) ainsi que le suivi des initiatives terrain</a:t>
            </a:r>
          </a:p>
          <a:p>
            <a:pPr marL="171450" indent="-171450">
              <a:buClr>
                <a:schemeClr val="accent2"/>
              </a:buClr>
              <a:buFont typeface="Arial" panose="020B0604020202020204" pitchFamily="34" charset="0"/>
              <a:buChar char="•"/>
            </a:pPr>
            <a:r>
              <a:rPr lang="fr-FR" sz="1000" dirty="0">
                <a:solidFill>
                  <a:schemeClr val="accent2"/>
                </a:solidFill>
                <a:latin typeface="+mj-lt"/>
              </a:rPr>
              <a:t>Opérer l’analyse régulière des grands indicateurs de qualité de service</a:t>
            </a:r>
          </a:p>
          <a:p>
            <a:pPr marL="171450" indent="-171450">
              <a:buClr>
                <a:schemeClr val="accent2"/>
              </a:buClr>
              <a:buFont typeface="Arial" panose="020B0604020202020204" pitchFamily="34" charset="0"/>
              <a:buChar char="•"/>
            </a:pPr>
            <a:r>
              <a:rPr lang="fr-FR" sz="1000" dirty="0">
                <a:solidFill>
                  <a:schemeClr val="accent2"/>
                </a:solidFill>
                <a:latin typeface="+mj-lt"/>
              </a:rPr>
              <a:t>Assurer le maintien de la mobilisation de l’ensemble des acteurs</a:t>
            </a:r>
          </a:p>
          <a:p>
            <a:pPr marL="171450" indent="-171450">
              <a:buClr>
                <a:schemeClr val="accent2"/>
              </a:buClr>
              <a:buFont typeface="Arial" panose="020B0604020202020204" pitchFamily="34" charset="0"/>
              <a:buChar char="•"/>
            </a:pPr>
            <a:r>
              <a:rPr lang="fr-FR" sz="1000" dirty="0">
                <a:solidFill>
                  <a:schemeClr val="accent2"/>
                </a:solidFill>
                <a:latin typeface="+mj-lt"/>
              </a:rPr>
              <a:t>Garantir la reconnaissance des efforts et la valorisation des résultats obtenus</a:t>
            </a:r>
          </a:p>
          <a:p>
            <a:pPr>
              <a:buClr>
                <a:schemeClr val="bg1"/>
              </a:buClr>
            </a:pPr>
            <a:endParaRPr lang="fr-FR" sz="1000" dirty="0">
              <a:solidFill>
                <a:schemeClr val="accent2"/>
              </a:solidFill>
              <a:latin typeface="+mj-lt"/>
            </a:endParaRPr>
          </a:p>
          <a:p>
            <a:pPr>
              <a:buClr>
                <a:schemeClr val="bg1"/>
              </a:buClr>
            </a:pPr>
            <a:endParaRPr lang="fr-FR" sz="1000" dirty="0">
              <a:solidFill>
                <a:schemeClr val="accent2"/>
              </a:solidFill>
              <a:latin typeface="+mj-lt"/>
            </a:endParaRPr>
          </a:p>
          <a:p>
            <a:pPr>
              <a:buClr>
                <a:schemeClr val="bg1"/>
              </a:buClr>
            </a:pPr>
            <a:r>
              <a:rPr lang="fr-FR" sz="1000" b="1" dirty="0">
                <a:solidFill>
                  <a:schemeClr val="accent2"/>
                </a:solidFill>
                <a:latin typeface="+mj-lt"/>
              </a:rPr>
              <a:t>En s’appuyant sur les instances existantes au sein de l’établissement</a:t>
            </a:r>
            <a:r>
              <a:rPr lang="fr-FR" sz="1000" dirty="0">
                <a:solidFill>
                  <a:schemeClr val="accent2"/>
                </a:solidFill>
                <a:latin typeface="+mj-lt"/>
              </a:rPr>
              <a:t> (ex : comité de gouvernance et de pilotage, bureau, CA, CSAE, …)</a:t>
            </a:r>
          </a:p>
        </p:txBody>
      </p:sp>
      <p:sp>
        <p:nvSpPr>
          <p:cNvPr id="54" name="Rectangle 53">
            <a:extLst>
              <a:ext uri="{FF2B5EF4-FFF2-40B4-BE49-F238E27FC236}">
                <a16:creationId xmlns:a16="http://schemas.microsoft.com/office/drawing/2014/main" id="{0E714AD9-9138-44CC-A20A-1173A09C597B}"/>
              </a:ext>
            </a:extLst>
          </p:cNvPr>
          <p:cNvSpPr>
            <a:spLocks/>
          </p:cNvSpPr>
          <p:nvPr/>
        </p:nvSpPr>
        <p:spPr bwMode="auto">
          <a:xfrm>
            <a:off x="1760182" y="3317014"/>
            <a:ext cx="2628000" cy="994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144000" numCol="1" spcCol="0" rtlCol="0" fromWordArt="0" anchor="ctr" anchorCtr="0" forceAA="0" compatLnSpc="1">
            <a:prstTxWarp prst="textNoShape">
              <a:avLst/>
            </a:prstTxWarp>
            <a:noAutofit/>
          </a:bodyPr>
          <a:lstStyle/>
          <a:p>
            <a:pPr marL="171450" indent="-171450">
              <a:spcAft>
                <a:spcPts val="600"/>
              </a:spcAft>
              <a:buClr>
                <a:schemeClr val="accent2"/>
              </a:buClr>
              <a:buFont typeface="Arial" panose="020B0604020202020204" pitchFamily="34" charset="0"/>
              <a:buChar char="•"/>
            </a:pPr>
            <a:endParaRPr lang="fr-FR" sz="900" dirty="0">
              <a:solidFill>
                <a:schemeClr val="accent2"/>
              </a:solidFill>
              <a:latin typeface="Marianne" panose="02000000000000000000" pitchFamily="50" charset="0"/>
            </a:endParaRPr>
          </a:p>
        </p:txBody>
      </p:sp>
      <p:grpSp>
        <p:nvGrpSpPr>
          <p:cNvPr id="10" name="Group 9">
            <a:extLst>
              <a:ext uri="{FF2B5EF4-FFF2-40B4-BE49-F238E27FC236}">
                <a16:creationId xmlns:a16="http://schemas.microsoft.com/office/drawing/2014/main" id="{0FB34B25-61D6-02BC-70BF-72D37F08F977}"/>
              </a:ext>
            </a:extLst>
          </p:cNvPr>
          <p:cNvGrpSpPr/>
          <p:nvPr/>
        </p:nvGrpSpPr>
        <p:grpSpPr>
          <a:xfrm>
            <a:off x="213676" y="1245632"/>
            <a:ext cx="814616" cy="840274"/>
            <a:chOff x="152035" y="979817"/>
            <a:chExt cx="1044000" cy="1075813"/>
          </a:xfrm>
        </p:grpSpPr>
        <p:sp>
          <p:nvSpPr>
            <p:cNvPr id="43" name="Ellipse 42">
              <a:extLst>
                <a:ext uri="{FF2B5EF4-FFF2-40B4-BE49-F238E27FC236}">
                  <a16:creationId xmlns:a16="http://schemas.microsoft.com/office/drawing/2014/main" id="{52358AFC-7755-4F84-91AB-D4DF0160A7CA}"/>
                </a:ext>
              </a:extLst>
            </p:cNvPr>
            <p:cNvSpPr>
              <a:spLocks/>
            </p:cNvSpPr>
            <p:nvPr/>
          </p:nvSpPr>
          <p:spPr bwMode="auto">
            <a:xfrm>
              <a:off x="152035" y="979817"/>
              <a:ext cx="1044000" cy="1075813"/>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p>
          </p:txBody>
        </p:sp>
        <p:pic>
          <p:nvPicPr>
            <p:cNvPr id="55" name="Picture 4" descr="Axe Gouvernance - Janus France">
              <a:extLst>
                <a:ext uri="{FF2B5EF4-FFF2-40B4-BE49-F238E27FC236}">
                  <a16:creationId xmlns:a16="http://schemas.microsoft.com/office/drawing/2014/main" id="{5FA711CB-15A0-435E-A810-D8EBC5B3574D}"/>
                </a:ext>
              </a:extLst>
            </p:cNvPr>
            <p:cNvPicPr>
              <a:picLocks noChangeAspect="1" noChangeArrowheads="1"/>
            </p:cNvPicPr>
            <p:nvPr/>
          </p:nvPicPr>
          <p:blipFill>
            <a:blip r:embed="rId7" cstate="email">
              <a:clrChange>
                <a:clrFrom>
                  <a:srgbClr val="FFFFFF"/>
                </a:clrFrom>
                <a:clrTo>
                  <a:srgbClr val="FFFFFF">
                    <a:alpha val="0"/>
                  </a:srgbClr>
                </a:clrTo>
              </a:clrChange>
              <a:duotone>
                <a:prstClr val="black"/>
                <a:schemeClr val="tx2">
                  <a:tint val="45000"/>
                  <a:satMod val="400000"/>
                </a:schemeClr>
              </a:duotone>
              <a:extLst>
                <a:ext uri="{BEBA8EAE-BF5A-486C-A8C5-ECC9F3942E4B}">
                  <a14:imgProps xmlns:a14="http://schemas.microsoft.com/office/drawing/2010/main">
                    <a14:imgLayer r:embed="rId8">
                      <a14:imgEffect>
                        <a14:saturation sat="300000"/>
                      </a14:imgEffect>
                    </a14:imgLayer>
                  </a14:imgProps>
                </a:ext>
                <a:ext uri="{28A0092B-C50C-407E-A947-70E740481C1C}">
                  <a14:useLocalDpi xmlns:a14="http://schemas.microsoft.com/office/drawing/2010/main"/>
                </a:ext>
              </a:extLst>
            </a:blip>
            <a:srcRect/>
            <a:stretch>
              <a:fillRect/>
            </a:stretch>
          </p:blipFill>
          <p:spPr bwMode="auto">
            <a:xfrm>
              <a:off x="261150" y="1125967"/>
              <a:ext cx="828000" cy="800932"/>
            </a:xfrm>
            <a:prstGeom prst="rect">
              <a:avLst/>
            </a:prstGeom>
            <a:noFill/>
            <a:extLst>
              <a:ext uri="{909E8E84-426E-40DD-AFC4-6F175D3DCCD1}">
                <a14:hiddenFill xmlns:a14="http://schemas.microsoft.com/office/drawing/2010/main">
                  <a:solidFill>
                    <a:srgbClr val="FFFFFF"/>
                  </a:solidFill>
                </a14:hiddenFill>
              </a:ext>
            </a:extLst>
          </p:spPr>
        </p:pic>
      </p:grpSp>
      <p:sp>
        <p:nvSpPr>
          <p:cNvPr id="57" name="Espace réservé du pied de page 2">
            <a:extLst>
              <a:ext uri="{FF2B5EF4-FFF2-40B4-BE49-F238E27FC236}">
                <a16:creationId xmlns:a16="http://schemas.microsoft.com/office/drawing/2014/main" id="{782AF833-9482-4532-8E89-A725249C79DB}"/>
              </a:ext>
            </a:extLst>
          </p:cNvPr>
          <p:cNvSpPr>
            <a:spLocks noGrp="1"/>
          </p:cNvSpPr>
          <p:nvPr>
            <p:ph type="ftr" sz="quarter" idx="3"/>
          </p:nvPr>
        </p:nvSpPr>
        <p:spPr>
          <a:xfrm>
            <a:off x="347267" y="4820829"/>
            <a:ext cx="5879931" cy="360000"/>
          </a:xfrm>
        </p:spPr>
        <p:txBody>
          <a:bodyPr/>
          <a:lstStyle/>
          <a:p>
            <a:r>
              <a:rPr lang="fr-FR" dirty="0">
                <a:latin typeface="Marianne" panose="02000000000000000000" pitchFamily="50" charset="0"/>
              </a:rPr>
              <a:t>Direction interministérielle de la transformation publique</a:t>
            </a:r>
          </a:p>
        </p:txBody>
      </p:sp>
      <p:sp>
        <p:nvSpPr>
          <p:cNvPr id="6" name="Titre 1">
            <a:extLst>
              <a:ext uri="{FF2B5EF4-FFF2-40B4-BE49-F238E27FC236}">
                <a16:creationId xmlns:a16="http://schemas.microsoft.com/office/drawing/2014/main" id="{B891F6FB-F910-8575-5A97-80052B821699}"/>
              </a:ext>
            </a:extLst>
          </p:cNvPr>
          <p:cNvSpPr txBox="1">
            <a:spLocks/>
          </p:cNvSpPr>
          <p:nvPr/>
        </p:nvSpPr>
        <p:spPr bwMode="auto">
          <a:xfrm>
            <a:off x="1332223" y="372810"/>
            <a:ext cx="7811777" cy="565290"/>
          </a:xfrm>
          <a:prstGeom prst="rect">
            <a:avLst/>
          </a:prstGeom>
          <a:solidFill>
            <a:schemeClr val="bg1"/>
          </a:solidFill>
        </p:spPr>
        <p:txBody>
          <a:bodyPr vert="horz" lIns="36000" tIns="45720" rIns="36000" bIns="45720" rtlCol="0" anchor="ctr">
            <a:noAutofit/>
          </a:bodyPr>
          <a:lstStyle>
            <a:defPPr>
              <a:defRPr lang="en-US"/>
            </a:defPPr>
            <a:lvl1pPr marL="14288" indent="0" defTabSz="914400">
              <a:lnSpc>
                <a:spcPct val="90000"/>
              </a:lnSpc>
              <a:spcBef>
                <a:spcPct val="0"/>
              </a:spcBef>
              <a:buNone/>
              <a:tabLst/>
              <a:defRPr sz="2000" b="1">
                <a:solidFill>
                  <a:schemeClr val="tx2">
                    <a:lumMod val="50000"/>
                  </a:schemeClr>
                </a:solidFill>
                <a:latin typeface="Marianne" panose="02000000000000000000" pitchFamily="2" charset="0"/>
                <a:ea typeface="+mj-ea"/>
                <a:cs typeface="+mj-cs"/>
              </a:defRPr>
            </a:lvl1pPr>
          </a:lstStyle>
          <a:p>
            <a:r>
              <a:rPr lang="fr-FR" dirty="0"/>
              <a:t>Se doter d’un dispositif d’acteurs et d’une organisation pour accompagner et piloter l’amélioration continue (1/3)</a:t>
            </a:r>
          </a:p>
        </p:txBody>
      </p:sp>
      <p:sp>
        <p:nvSpPr>
          <p:cNvPr id="18" name="Rectangle 17">
            <a:extLst>
              <a:ext uri="{FF2B5EF4-FFF2-40B4-BE49-F238E27FC236}">
                <a16:creationId xmlns:a16="http://schemas.microsoft.com/office/drawing/2014/main" id="{67D8C2BE-C4E4-44CE-A03F-932880EFA475}"/>
              </a:ext>
            </a:extLst>
          </p:cNvPr>
          <p:cNvSpPr>
            <a:spLocks/>
          </p:cNvSpPr>
          <p:nvPr/>
        </p:nvSpPr>
        <p:spPr bwMode="auto">
          <a:xfrm>
            <a:off x="1112393" y="2643950"/>
            <a:ext cx="3308497" cy="21167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144000" numCol="1" spcCol="0" rtlCol="0" fromWordArt="0" anchor="ctr" anchorCtr="0" forceAA="0" compatLnSpc="1">
            <a:prstTxWarp prst="textNoShape">
              <a:avLst/>
            </a:prstTxWarp>
            <a:noAutofit/>
          </a:bodyPr>
          <a:lstStyle/>
          <a:p>
            <a:pPr>
              <a:spcAft>
                <a:spcPts val="600"/>
              </a:spcAft>
              <a:buClr>
                <a:schemeClr val="bg1"/>
              </a:buClr>
            </a:pPr>
            <a:r>
              <a:rPr lang="fr-FR" sz="1100" b="1" dirty="0">
                <a:solidFill>
                  <a:schemeClr val="accent2"/>
                </a:solidFill>
                <a:highlight>
                  <a:srgbClr val="C6C6EA"/>
                </a:highlight>
                <a:latin typeface="+mj-lt"/>
              </a:rPr>
              <a:t>Démarche coordonnée / Réseau animé par une direction dédiée au pilotage de l’amélioration continue (DAPS)</a:t>
            </a:r>
          </a:p>
          <a:p>
            <a:pPr marL="269875" indent="-171450">
              <a:lnSpc>
                <a:spcPct val="107000"/>
              </a:lnSpc>
              <a:buFont typeface="Arial" panose="020B0604020202020204" pitchFamily="34" charset="0"/>
              <a:buChar char="•"/>
            </a:pPr>
            <a:r>
              <a:rPr lang="fr-FR" sz="1000" dirty="0">
                <a:solidFill>
                  <a:schemeClr val="accent2"/>
                </a:solidFill>
                <a:effectLst/>
                <a:latin typeface="+mj-lt"/>
                <a:ea typeface="Calibri" panose="020F0502020204030204" pitchFamily="34" charset="0"/>
                <a:cs typeface="Times New Roman" panose="02020603050405020304" pitchFamily="18" charset="0"/>
              </a:rPr>
              <a:t>Piloter et coordonner l’approche processus (comprenant le CICB-CICF)</a:t>
            </a:r>
            <a:endParaRPr lang="fr-FR" sz="1000" dirty="0">
              <a:solidFill>
                <a:schemeClr val="accent2"/>
              </a:solidFill>
              <a:latin typeface="+mj-lt"/>
              <a:ea typeface="Calibri" panose="020F0502020204030204" pitchFamily="34" charset="0"/>
              <a:cs typeface="Times New Roman" panose="02020603050405020304" pitchFamily="18" charset="0"/>
            </a:endParaRPr>
          </a:p>
          <a:p>
            <a:pPr marL="269875" indent="-171450">
              <a:lnSpc>
                <a:spcPct val="107000"/>
              </a:lnSpc>
              <a:buFont typeface="Arial" panose="020B0604020202020204" pitchFamily="34" charset="0"/>
              <a:buChar char="•"/>
            </a:pPr>
            <a:r>
              <a:rPr lang="fr-FR" sz="1000" dirty="0">
                <a:solidFill>
                  <a:schemeClr val="accent2"/>
                </a:solidFill>
                <a:effectLst/>
                <a:latin typeface="+mj-lt"/>
                <a:ea typeface="Calibri" panose="020F0502020204030204" pitchFamily="34" charset="0"/>
                <a:cs typeface="Times New Roman" panose="02020603050405020304" pitchFamily="18" charset="0"/>
              </a:rPr>
              <a:t>Réaliser l’analyse et l’amélioration des processus complexes ou transversaux, porteurs d’enjeux forts pour l’établissement</a:t>
            </a:r>
            <a:endParaRPr lang="fr-FR" sz="1000" dirty="0">
              <a:solidFill>
                <a:schemeClr val="accent2"/>
              </a:solidFill>
              <a:latin typeface="+mj-lt"/>
              <a:ea typeface="Calibri" panose="020F0502020204030204" pitchFamily="34" charset="0"/>
              <a:cs typeface="Times New Roman" panose="02020603050405020304" pitchFamily="18" charset="0"/>
            </a:endParaRPr>
          </a:p>
          <a:p>
            <a:pPr marL="269875" indent="-171450">
              <a:lnSpc>
                <a:spcPct val="107000"/>
              </a:lnSpc>
              <a:buFont typeface="Arial" panose="020B0604020202020204" pitchFamily="34" charset="0"/>
              <a:buChar char="•"/>
            </a:pPr>
            <a:r>
              <a:rPr lang="fr-FR" sz="1000" dirty="0">
                <a:solidFill>
                  <a:schemeClr val="accent2"/>
                </a:solidFill>
                <a:effectLst/>
                <a:latin typeface="+mj-lt"/>
                <a:ea typeface="Calibri" panose="020F0502020204030204" pitchFamily="34" charset="0"/>
                <a:cs typeface="Times New Roman" panose="02020603050405020304" pitchFamily="18" charset="0"/>
              </a:rPr>
              <a:t>Accompagner les différents acteurs porteurs de DAC à leur niveau (coup de pouce) : assistance méthodologique et conseil</a:t>
            </a:r>
          </a:p>
          <a:p>
            <a:pPr marL="171450" indent="-171450">
              <a:spcAft>
                <a:spcPts val="600"/>
              </a:spcAft>
              <a:buClr>
                <a:schemeClr val="accent2"/>
              </a:buClr>
              <a:buFont typeface="Arial" panose="020B0604020202020204" pitchFamily="34" charset="0"/>
              <a:buChar char="•"/>
            </a:pPr>
            <a:endParaRPr lang="fr-FR" sz="1000" dirty="0">
              <a:solidFill>
                <a:schemeClr val="accent2"/>
              </a:solidFill>
              <a:latin typeface="+mj-lt"/>
            </a:endParaRPr>
          </a:p>
        </p:txBody>
      </p:sp>
      <p:grpSp>
        <p:nvGrpSpPr>
          <p:cNvPr id="11" name="Group 10">
            <a:extLst>
              <a:ext uri="{FF2B5EF4-FFF2-40B4-BE49-F238E27FC236}">
                <a16:creationId xmlns:a16="http://schemas.microsoft.com/office/drawing/2014/main" id="{B8D9DC1C-1E1E-C560-5090-446DB169F553}"/>
              </a:ext>
            </a:extLst>
          </p:cNvPr>
          <p:cNvGrpSpPr/>
          <p:nvPr/>
        </p:nvGrpSpPr>
        <p:grpSpPr>
          <a:xfrm>
            <a:off x="213676" y="2738607"/>
            <a:ext cx="814616" cy="840275"/>
            <a:chOff x="152035" y="2666407"/>
            <a:chExt cx="1044000" cy="1075813"/>
          </a:xfrm>
        </p:grpSpPr>
        <p:sp>
          <p:nvSpPr>
            <p:cNvPr id="56" name="Freeform 79">
              <a:extLst>
                <a:ext uri="{FF2B5EF4-FFF2-40B4-BE49-F238E27FC236}">
                  <a16:creationId xmlns:a16="http://schemas.microsoft.com/office/drawing/2014/main" id="{FBEF6EEE-258C-4BD0-94D0-ABBDD23BB3DE}"/>
                </a:ext>
              </a:extLst>
            </p:cNvPr>
            <p:cNvSpPr>
              <a:spLocks noEditPoints="1"/>
            </p:cNvSpPr>
            <p:nvPr/>
          </p:nvSpPr>
          <p:spPr bwMode="auto">
            <a:xfrm>
              <a:off x="267523" y="2814746"/>
              <a:ext cx="813023" cy="796580"/>
            </a:xfrm>
            <a:custGeom>
              <a:avLst/>
              <a:gdLst>
                <a:gd name="T0" fmla="*/ 3224 w 3663"/>
                <a:gd name="T1" fmla="*/ 1556 h 3663"/>
                <a:gd name="T2" fmla="*/ 3127 w 3663"/>
                <a:gd name="T3" fmla="*/ 927 h 3663"/>
                <a:gd name="T4" fmla="*/ 2736 w 3663"/>
                <a:gd name="T5" fmla="*/ 536 h 3663"/>
                <a:gd name="T6" fmla="*/ 2108 w 3663"/>
                <a:gd name="T7" fmla="*/ 452 h 3663"/>
                <a:gd name="T8" fmla="*/ 1832 w 3663"/>
                <a:gd name="T9" fmla="*/ 0 h 3663"/>
                <a:gd name="T10" fmla="*/ 1555 w 3663"/>
                <a:gd name="T11" fmla="*/ 452 h 3663"/>
                <a:gd name="T12" fmla="*/ 927 w 3663"/>
                <a:gd name="T13" fmla="*/ 536 h 3663"/>
                <a:gd name="T14" fmla="*/ 536 w 3663"/>
                <a:gd name="T15" fmla="*/ 927 h 3663"/>
                <a:gd name="T16" fmla="*/ 438 w 3663"/>
                <a:gd name="T17" fmla="*/ 1556 h 3663"/>
                <a:gd name="T18" fmla="*/ 0 w 3663"/>
                <a:gd name="T19" fmla="*/ 1832 h 3663"/>
                <a:gd name="T20" fmla="*/ 433 w 3663"/>
                <a:gd name="T21" fmla="*/ 2108 h 3663"/>
                <a:gd name="T22" fmla="*/ 536 w 3663"/>
                <a:gd name="T23" fmla="*/ 2737 h 3663"/>
                <a:gd name="T24" fmla="*/ 927 w 3663"/>
                <a:gd name="T25" fmla="*/ 3127 h 3663"/>
                <a:gd name="T26" fmla="*/ 1556 w 3663"/>
                <a:gd name="T27" fmla="*/ 3244 h 3663"/>
                <a:gd name="T28" fmla="*/ 1832 w 3663"/>
                <a:gd name="T29" fmla="*/ 3663 h 3663"/>
                <a:gd name="T30" fmla="*/ 2108 w 3663"/>
                <a:gd name="T31" fmla="*/ 3244 h 3663"/>
                <a:gd name="T32" fmla="*/ 2736 w 3663"/>
                <a:gd name="T33" fmla="*/ 3127 h 3663"/>
                <a:gd name="T34" fmla="*/ 3127 w 3663"/>
                <a:gd name="T35" fmla="*/ 2736 h 3663"/>
                <a:gd name="T36" fmla="*/ 3230 w 3663"/>
                <a:gd name="T37" fmla="*/ 2108 h 3663"/>
                <a:gd name="T38" fmla="*/ 3663 w 3663"/>
                <a:gd name="T39" fmla="*/ 1832 h 3663"/>
                <a:gd name="T40" fmla="*/ 1832 w 3663"/>
                <a:gd name="T41" fmla="*/ 3002 h 3663"/>
                <a:gd name="T42" fmla="*/ 1832 w 3663"/>
                <a:gd name="T43" fmla="*/ 694 h 3663"/>
                <a:gd name="T44" fmla="*/ 1832 w 3663"/>
                <a:gd name="T45" fmla="*/ 3002 h 3663"/>
                <a:gd name="T46" fmla="*/ 1482 w 3663"/>
                <a:gd name="T47" fmla="*/ 2774 h 3663"/>
                <a:gd name="T48" fmla="*/ 1351 w 3663"/>
                <a:gd name="T49" fmla="*/ 2717 h 3663"/>
                <a:gd name="T50" fmla="*/ 1385 w 3663"/>
                <a:gd name="T51" fmla="*/ 1945 h 3663"/>
                <a:gd name="T52" fmla="*/ 1589 w 3663"/>
                <a:gd name="T53" fmla="*/ 1815 h 3663"/>
                <a:gd name="T54" fmla="*/ 1678 w 3663"/>
                <a:gd name="T55" fmla="*/ 2822 h 3663"/>
                <a:gd name="T56" fmla="*/ 2078 w 3663"/>
                <a:gd name="T57" fmla="*/ 1816 h 3663"/>
                <a:gd name="T58" fmla="*/ 1982 w 3663"/>
                <a:gd name="T59" fmla="*/ 2823 h 3663"/>
                <a:gd name="T60" fmla="*/ 2165 w 3663"/>
                <a:gd name="T61" fmla="*/ 2215 h 3663"/>
                <a:gd name="T62" fmla="*/ 2566 w 3663"/>
                <a:gd name="T63" fmla="*/ 2533 h 3663"/>
                <a:gd name="T64" fmla="*/ 1837 w 3663"/>
                <a:gd name="T65" fmla="*/ 1738 h 3663"/>
                <a:gd name="T66" fmla="*/ 1837 w 3663"/>
                <a:gd name="T67" fmla="*/ 962 h 3663"/>
                <a:gd name="T68" fmla="*/ 1837 w 3663"/>
                <a:gd name="T69" fmla="*/ 1738 h 3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63" h="3663">
                  <a:moveTo>
                    <a:pt x="3387" y="1556"/>
                  </a:moveTo>
                  <a:lnTo>
                    <a:pt x="3224" y="1556"/>
                  </a:lnTo>
                  <a:cubicBezTo>
                    <a:pt x="3186" y="1370"/>
                    <a:pt x="3110" y="1198"/>
                    <a:pt x="3007" y="1046"/>
                  </a:cubicBezTo>
                  <a:lnTo>
                    <a:pt x="3127" y="927"/>
                  </a:lnTo>
                  <a:cubicBezTo>
                    <a:pt x="3235" y="819"/>
                    <a:pt x="3235" y="644"/>
                    <a:pt x="3127" y="536"/>
                  </a:cubicBezTo>
                  <a:cubicBezTo>
                    <a:pt x="3019" y="429"/>
                    <a:pt x="2844" y="429"/>
                    <a:pt x="2736" y="536"/>
                  </a:cubicBezTo>
                  <a:lnTo>
                    <a:pt x="2613" y="660"/>
                  </a:lnTo>
                  <a:cubicBezTo>
                    <a:pt x="2462" y="560"/>
                    <a:pt x="2291" y="488"/>
                    <a:pt x="2108" y="452"/>
                  </a:cubicBezTo>
                  <a:lnTo>
                    <a:pt x="2108" y="276"/>
                  </a:lnTo>
                  <a:cubicBezTo>
                    <a:pt x="2108" y="123"/>
                    <a:pt x="1984" y="0"/>
                    <a:pt x="1832" y="0"/>
                  </a:cubicBezTo>
                  <a:cubicBezTo>
                    <a:pt x="1679" y="0"/>
                    <a:pt x="1555" y="123"/>
                    <a:pt x="1555" y="276"/>
                  </a:cubicBezTo>
                  <a:lnTo>
                    <a:pt x="1555" y="452"/>
                  </a:lnTo>
                  <a:cubicBezTo>
                    <a:pt x="1372" y="488"/>
                    <a:pt x="1201" y="560"/>
                    <a:pt x="1050" y="660"/>
                  </a:cubicBezTo>
                  <a:lnTo>
                    <a:pt x="927" y="536"/>
                  </a:lnTo>
                  <a:cubicBezTo>
                    <a:pt x="819" y="428"/>
                    <a:pt x="644" y="428"/>
                    <a:pt x="536" y="536"/>
                  </a:cubicBezTo>
                  <a:cubicBezTo>
                    <a:pt x="428" y="644"/>
                    <a:pt x="428" y="819"/>
                    <a:pt x="536" y="927"/>
                  </a:cubicBezTo>
                  <a:lnTo>
                    <a:pt x="656" y="1046"/>
                  </a:lnTo>
                  <a:cubicBezTo>
                    <a:pt x="553" y="1198"/>
                    <a:pt x="478" y="1370"/>
                    <a:pt x="438" y="1556"/>
                  </a:cubicBezTo>
                  <a:lnTo>
                    <a:pt x="276" y="1556"/>
                  </a:lnTo>
                  <a:cubicBezTo>
                    <a:pt x="123" y="1556"/>
                    <a:pt x="0" y="1679"/>
                    <a:pt x="0" y="1832"/>
                  </a:cubicBezTo>
                  <a:cubicBezTo>
                    <a:pt x="0" y="1984"/>
                    <a:pt x="123" y="2108"/>
                    <a:pt x="276" y="2108"/>
                  </a:cubicBezTo>
                  <a:lnTo>
                    <a:pt x="433" y="2108"/>
                  </a:lnTo>
                  <a:cubicBezTo>
                    <a:pt x="468" y="2298"/>
                    <a:pt x="540" y="2474"/>
                    <a:pt x="643" y="2630"/>
                  </a:cubicBezTo>
                  <a:lnTo>
                    <a:pt x="536" y="2737"/>
                  </a:lnTo>
                  <a:cubicBezTo>
                    <a:pt x="428" y="2844"/>
                    <a:pt x="428" y="3019"/>
                    <a:pt x="536" y="3127"/>
                  </a:cubicBezTo>
                  <a:cubicBezTo>
                    <a:pt x="644" y="3235"/>
                    <a:pt x="819" y="3235"/>
                    <a:pt x="927" y="3127"/>
                  </a:cubicBezTo>
                  <a:lnTo>
                    <a:pt x="1030" y="3024"/>
                  </a:lnTo>
                  <a:cubicBezTo>
                    <a:pt x="1186" y="3130"/>
                    <a:pt x="1363" y="3206"/>
                    <a:pt x="1556" y="3244"/>
                  </a:cubicBezTo>
                  <a:lnTo>
                    <a:pt x="1556" y="3387"/>
                  </a:lnTo>
                  <a:cubicBezTo>
                    <a:pt x="1556" y="3540"/>
                    <a:pt x="1679" y="3663"/>
                    <a:pt x="1832" y="3663"/>
                  </a:cubicBezTo>
                  <a:cubicBezTo>
                    <a:pt x="1984" y="3663"/>
                    <a:pt x="2108" y="3540"/>
                    <a:pt x="2108" y="3387"/>
                  </a:cubicBezTo>
                  <a:lnTo>
                    <a:pt x="2108" y="3244"/>
                  </a:lnTo>
                  <a:cubicBezTo>
                    <a:pt x="2300" y="3207"/>
                    <a:pt x="2478" y="3130"/>
                    <a:pt x="2633" y="3024"/>
                  </a:cubicBezTo>
                  <a:lnTo>
                    <a:pt x="2736" y="3127"/>
                  </a:lnTo>
                  <a:cubicBezTo>
                    <a:pt x="2844" y="3235"/>
                    <a:pt x="3019" y="3235"/>
                    <a:pt x="3127" y="3127"/>
                  </a:cubicBezTo>
                  <a:cubicBezTo>
                    <a:pt x="3235" y="3019"/>
                    <a:pt x="3235" y="2844"/>
                    <a:pt x="3127" y="2736"/>
                  </a:cubicBezTo>
                  <a:lnTo>
                    <a:pt x="3020" y="2630"/>
                  </a:lnTo>
                  <a:cubicBezTo>
                    <a:pt x="3123" y="2474"/>
                    <a:pt x="3195" y="2298"/>
                    <a:pt x="3230" y="2108"/>
                  </a:cubicBezTo>
                  <a:lnTo>
                    <a:pt x="3387" y="2108"/>
                  </a:lnTo>
                  <a:cubicBezTo>
                    <a:pt x="3540" y="2108"/>
                    <a:pt x="3663" y="1984"/>
                    <a:pt x="3663" y="1832"/>
                  </a:cubicBezTo>
                  <a:cubicBezTo>
                    <a:pt x="3663" y="1679"/>
                    <a:pt x="3540" y="1556"/>
                    <a:pt x="3387" y="1556"/>
                  </a:cubicBezTo>
                  <a:close/>
                  <a:moveTo>
                    <a:pt x="1832" y="3002"/>
                  </a:moveTo>
                  <a:cubicBezTo>
                    <a:pt x="1195" y="3002"/>
                    <a:pt x="678" y="2485"/>
                    <a:pt x="678" y="1848"/>
                  </a:cubicBezTo>
                  <a:cubicBezTo>
                    <a:pt x="678" y="1212"/>
                    <a:pt x="1195" y="694"/>
                    <a:pt x="1832" y="694"/>
                  </a:cubicBezTo>
                  <a:cubicBezTo>
                    <a:pt x="2468" y="694"/>
                    <a:pt x="2986" y="1212"/>
                    <a:pt x="2986" y="1848"/>
                  </a:cubicBezTo>
                  <a:cubicBezTo>
                    <a:pt x="2986" y="2485"/>
                    <a:pt x="2468" y="3002"/>
                    <a:pt x="1832" y="3002"/>
                  </a:cubicBezTo>
                  <a:close/>
                  <a:moveTo>
                    <a:pt x="1678" y="2822"/>
                  </a:moveTo>
                  <a:cubicBezTo>
                    <a:pt x="1610" y="2812"/>
                    <a:pt x="1545" y="2796"/>
                    <a:pt x="1482" y="2774"/>
                  </a:cubicBezTo>
                  <a:cubicBezTo>
                    <a:pt x="1492" y="2548"/>
                    <a:pt x="1502" y="2337"/>
                    <a:pt x="1508" y="2214"/>
                  </a:cubicBezTo>
                  <a:cubicBezTo>
                    <a:pt x="1429" y="2323"/>
                    <a:pt x="1376" y="2494"/>
                    <a:pt x="1351" y="2717"/>
                  </a:cubicBezTo>
                  <a:cubicBezTo>
                    <a:pt x="1260" y="2670"/>
                    <a:pt x="1176" y="2610"/>
                    <a:pt x="1103" y="2539"/>
                  </a:cubicBezTo>
                  <a:cubicBezTo>
                    <a:pt x="1151" y="2267"/>
                    <a:pt x="1244" y="2071"/>
                    <a:pt x="1385" y="1945"/>
                  </a:cubicBezTo>
                  <a:cubicBezTo>
                    <a:pt x="1424" y="1910"/>
                    <a:pt x="1465" y="1878"/>
                    <a:pt x="1509" y="1852"/>
                  </a:cubicBezTo>
                  <a:cubicBezTo>
                    <a:pt x="1535" y="1837"/>
                    <a:pt x="1562" y="1825"/>
                    <a:pt x="1589" y="1815"/>
                  </a:cubicBezTo>
                  <a:cubicBezTo>
                    <a:pt x="1657" y="1790"/>
                    <a:pt x="1729" y="1779"/>
                    <a:pt x="1801" y="1776"/>
                  </a:cubicBezTo>
                  <a:lnTo>
                    <a:pt x="1678" y="2822"/>
                  </a:lnTo>
                  <a:close/>
                  <a:moveTo>
                    <a:pt x="2259" y="1921"/>
                  </a:moveTo>
                  <a:cubicBezTo>
                    <a:pt x="2203" y="1877"/>
                    <a:pt x="2145" y="1840"/>
                    <a:pt x="2078" y="1816"/>
                  </a:cubicBezTo>
                  <a:cubicBezTo>
                    <a:pt x="2015" y="1794"/>
                    <a:pt x="1950" y="1782"/>
                    <a:pt x="1884" y="1778"/>
                  </a:cubicBezTo>
                  <a:lnTo>
                    <a:pt x="1982" y="2823"/>
                  </a:lnTo>
                  <a:cubicBezTo>
                    <a:pt x="2059" y="2811"/>
                    <a:pt x="2133" y="2792"/>
                    <a:pt x="2204" y="2765"/>
                  </a:cubicBezTo>
                  <a:cubicBezTo>
                    <a:pt x="2193" y="2569"/>
                    <a:pt x="2176" y="2349"/>
                    <a:pt x="2165" y="2215"/>
                  </a:cubicBezTo>
                  <a:cubicBezTo>
                    <a:pt x="2245" y="2324"/>
                    <a:pt x="2297" y="2494"/>
                    <a:pt x="2316" y="2715"/>
                  </a:cubicBezTo>
                  <a:cubicBezTo>
                    <a:pt x="2408" y="2667"/>
                    <a:pt x="2493" y="2606"/>
                    <a:pt x="2566" y="2533"/>
                  </a:cubicBezTo>
                  <a:cubicBezTo>
                    <a:pt x="2520" y="2250"/>
                    <a:pt x="2417" y="2045"/>
                    <a:pt x="2259" y="1921"/>
                  </a:cubicBezTo>
                  <a:close/>
                  <a:moveTo>
                    <a:pt x="1837" y="1738"/>
                  </a:moveTo>
                  <a:cubicBezTo>
                    <a:pt x="2048" y="1738"/>
                    <a:pt x="2220" y="1564"/>
                    <a:pt x="2220" y="1350"/>
                  </a:cubicBezTo>
                  <a:cubicBezTo>
                    <a:pt x="2220" y="1135"/>
                    <a:pt x="2048" y="962"/>
                    <a:pt x="1837" y="962"/>
                  </a:cubicBezTo>
                  <a:cubicBezTo>
                    <a:pt x="1625" y="962"/>
                    <a:pt x="1453" y="1135"/>
                    <a:pt x="1453" y="1350"/>
                  </a:cubicBezTo>
                  <a:cubicBezTo>
                    <a:pt x="1453" y="1564"/>
                    <a:pt x="1625" y="1738"/>
                    <a:pt x="1837" y="1738"/>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latin typeface="Marianne" panose="02000000000000000000" pitchFamily="2" charset="0"/>
              </a:endParaRPr>
            </a:p>
          </p:txBody>
        </p:sp>
        <p:sp>
          <p:nvSpPr>
            <p:cNvPr id="8" name="Ellipse 42">
              <a:extLst>
                <a:ext uri="{FF2B5EF4-FFF2-40B4-BE49-F238E27FC236}">
                  <a16:creationId xmlns:a16="http://schemas.microsoft.com/office/drawing/2014/main" id="{C3AE5E00-DC91-18CD-8337-4FC17526257E}"/>
                </a:ext>
              </a:extLst>
            </p:cNvPr>
            <p:cNvSpPr>
              <a:spLocks/>
            </p:cNvSpPr>
            <p:nvPr/>
          </p:nvSpPr>
          <p:spPr bwMode="auto">
            <a:xfrm>
              <a:off x="152035" y="2666407"/>
              <a:ext cx="1044000" cy="1075813"/>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p>
          </p:txBody>
        </p:sp>
      </p:grpSp>
      <p:grpSp>
        <p:nvGrpSpPr>
          <p:cNvPr id="15" name="Group 14">
            <a:extLst>
              <a:ext uri="{FF2B5EF4-FFF2-40B4-BE49-F238E27FC236}">
                <a16:creationId xmlns:a16="http://schemas.microsoft.com/office/drawing/2014/main" id="{67ECFD92-9DB5-B255-25D3-A14D75864CD1}"/>
              </a:ext>
            </a:extLst>
          </p:cNvPr>
          <p:cNvGrpSpPr/>
          <p:nvPr/>
        </p:nvGrpSpPr>
        <p:grpSpPr>
          <a:xfrm>
            <a:off x="4404611" y="1236198"/>
            <a:ext cx="814616" cy="840274"/>
            <a:chOff x="4744770" y="1163998"/>
            <a:chExt cx="814616" cy="840274"/>
          </a:xfrm>
        </p:grpSpPr>
        <p:pic>
          <p:nvPicPr>
            <p:cNvPr id="47" name="Graphique 46" descr="Homme capitaine avec un remplissage uni">
              <a:extLst>
                <a:ext uri="{FF2B5EF4-FFF2-40B4-BE49-F238E27FC236}">
                  <a16:creationId xmlns:a16="http://schemas.microsoft.com/office/drawing/2014/main" id="{F8FA4A39-3C43-49CE-A1E0-615810353BEB}"/>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bwMode="auto">
            <a:xfrm>
              <a:off x="4855525" y="1294827"/>
              <a:ext cx="593106" cy="565290"/>
            </a:xfrm>
            <a:prstGeom prst="rect">
              <a:avLst/>
            </a:prstGeom>
          </p:spPr>
        </p:pic>
        <p:sp>
          <p:nvSpPr>
            <p:cNvPr id="13" name="Ellipse 42">
              <a:extLst>
                <a:ext uri="{FF2B5EF4-FFF2-40B4-BE49-F238E27FC236}">
                  <a16:creationId xmlns:a16="http://schemas.microsoft.com/office/drawing/2014/main" id="{236F386A-4062-191C-6650-E041B4C0BC5D}"/>
                </a:ext>
              </a:extLst>
            </p:cNvPr>
            <p:cNvSpPr>
              <a:spLocks/>
            </p:cNvSpPr>
            <p:nvPr/>
          </p:nvSpPr>
          <p:spPr bwMode="auto">
            <a:xfrm>
              <a:off x="4744770" y="1163998"/>
              <a:ext cx="814616" cy="840274"/>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p>
          </p:txBody>
        </p:sp>
      </p:grpSp>
      <p:sp>
        <p:nvSpPr>
          <p:cNvPr id="22" name="Isosceles Triangle 21">
            <a:extLst>
              <a:ext uri="{FF2B5EF4-FFF2-40B4-BE49-F238E27FC236}">
                <a16:creationId xmlns:a16="http://schemas.microsoft.com/office/drawing/2014/main" id="{23C11CEC-1D09-B1EA-28C9-532DE57C91B6}"/>
              </a:ext>
            </a:extLst>
          </p:cNvPr>
          <p:cNvSpPr/>
          <p:nvPr/>
        </p:nvSpPr>
        <p:spPr>
          <a:xfrm rot="10800000">
            <a:off x="6788439" y="3814420"/>
            <a:ext cx="595379" cy="72200"/>
          </a:xfrm>
          <a:prstGeom prst="triangle">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p>
        </p:txBody>
      </p:sp>
    </p:spTree>
    <p:extLst>
      <p:ext uri="{BB962C8B-B14F-4D97-AF65-F5344CB8AC3E}">
        <p14:creationId xmlns:p14="http://schemas.microsoft.com/office/powerpoint/2010/main" val="1588825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re 2">
            <a:extLst>
              <a:ext uri="{FF2B5EF4-FFF2-40B4-BE49-F238E27FC236}">
                <a16:creationId xmlns:a16="http://schemas.microsoft.com/office/drawing/2014/main" id="{F68F9E10-0847-C84E-A00D-4E630B5DE255}"/>
              </a:ext>
            </a:extLst>
          </p:cNvPr>
          <p:cNvSpPr txBox="1">
            <a:spLocks/>
          </p:cNvSpPr>
          <p:nvPr/>
        </p:nvSpPr>
        <p:spPr bwMode="gray">
          <a:xfrm>
            <a:off x="1222162" y="610765"/>
            <a:ext cx="7504563" cy="35653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550" b="1" kern="1200">
                <a:solidFill>
                  <a:schemeClr val="tx1"/>
                </a:solidFill>
                <a:latin typeface="+mj-lt"/>
                <a:ea typeface="+mj-ea"/>
                <a:cs typeface="+mj-cs"/>
              </a:defRPr>
            </a:lvl1pPr>
          </a:lstStyle>
          <a:p>
            <a:endParaRPr lang="fr-FR" sz="1200" i="1" dirty="0">
              <a:solidFill>
                <a:srgbClr val="8E8ED5"/>
              </a:solidFill>
              <a:latin typeface="Marianne ExtraBold" panose="02000000000000000000" pitchFamily="2" charset="0"/>
              <a:ea typeface="Marianne" charset="0"/>
              <a:cs typeface="Marianne" charset="0"/>
            </a:endParaRPr>
          </a:p>
        </p:txBody>
      </p:sp>
      <p:graphicFrame>
        <p:nvGraphicFramePr>
          <p:cNvPr id="2" name="Tableau 2">
            <a:extLst>
              <a:ext uri="{FF2B5EF4-FFF2-40B4-BE49-F238E27FC236}">
                <a16:creationId xmlns:a16="http://schemas.microsoft.com/office/drawing/2014/main" id="{E708C5FC-491F-49EC-85A4-608441A97CB7}"/>
              </a:ext>
            </a:extLst>
          </p:cNvPr>
          <p:cNvGraphicFramePr>
            <a:graphicFrameLocks noGrp="1"/>
          </p:cNvGraphicFramePr>
          <p:nvPr>
            <p:extLst>
              <p:ext uri="{D42A27DB-BD31-4B8C-83A1-F6EECF244321}">
                <p14:modId xmlns:p14="http://schemas.microsoft.com/office/powerpoint/2010/main" val="88915932"/>
              </p:ext>
            </p:extLst>
          </p:nvPr>
        </p:nvGraphicFramePr>
        <p:xfrm>
          <a:off x="518984" y="1301908"/>
          <a:ext cx="8033319" cy="3422614"/>
        </p:xfrm>
        <a:graphic>
          <a:graphicData uri="http://schemas.openxmlformats.org/drawingml/2006/table">
            <a:tbl>
              <a:tblPr firstRow="1" bandRow="1">
                <a:tableStyleId>{21E4AEA4-8DFA-4A89-87EB-49C32662AFE0}</a:tableStyleId>
              </a:tblPr>
              <a:tblGrid>
                <a:gridCol w="1005963">
                  <a:extLst>
                    <a:ext uri="{9D8B030D-6E8A-4147-A177-3AD203B41FA5}">
                      <a16:colId xmlns:a16="http://schemas.microsoft.com/office/drawing/2014/main" val="3839799996"/>
                    </a:ext>
                  </a:extLst>
                </a:gridCol>
                <a:gridCol w="7027356">
                  <a:extLst>
                    <a:ext uri="{9D8B030D-6E8A-4147-A177-3AD203B41FA5}">
                      <a16:colId xmlns:a16="http://schemas.microsoft.com/office/drawing/2014/main" val="3960471643"/>
                    </a:ext>
                  </a:extLst>
                </a:gridCol>
              </a:tblGrid>
              <a:tr h="328551">
                <a:tc>
                  <a:txBody>
                    <a:bodyPr/>
                    <a:lstStyle/>
                    <a:p>
                      <a:r>
                        <a:rPr lang="fr-FR" sz="1200" dirty="0">
                          <a:latin typeface="Marianne" panose="02000000000000000000" pitchFamily="2" charset="0"/>
                        </a:rPr>
                        <a:t>Acteurs</a:t>
                      </a:r>
                    </a:p>
                  </a:txBody>
                  <a:tcPr/>
                </a:tc>
                <a:tc>
                  <a:txBody>
                    <a:bodyPr/>
                    <a:lstStyle/>
                    <a:p>
                      <a:r>
                        <a:rPr lang="fr-FR" sz="1200" dirty="0">
                          <a:latin typeface="Marianne" panose="02000000000000000000" pitchFamily="2" charset="0"/>
                        </a:rPr>
                        <a:t>Rôle</a:t>
                      </a:r>
                    </a:p>
                  </a:txBody>
                  <a:tcPr/>
                </a:tc>
                <a:extLst>
                  <a:ext uri="{0D108BD9-81ED-4DB2-BD59-A6C34878D82A}">
                    <a16:rowId xmlns:a16="http://schemas.microsoft.com/office/drawing/2014/main" val="538027743"/>
                  </a:ext>
                </a:extLst>
              </a:tr>
              <a:tr h="460117">
                <a:tc>
                  <a:txBody>
                    <a:bodyPr/>
                    <a:lstStyle/>
                    <a:p>
                      <a:r>
                        <a:rPr lang="fr-FR" sz="1000" b="1" dirty="0">
                          <a:latin typeface="Marianne" panose="02000000000000000000" pitchFamily="2" charset="0"/>
                        </a:rPr>
                        <a:t>Usagers</a:t>
                      </a:r>
                    </a:p>
                  </a:txBody>
                  <a:tcPr anchor="ctr"/>
                </a:tc>
                <a:tc>
                  <a:txBody>
                    <a:bodyPr/>
                    <a:lstStyle/>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Contribuer à l’amélioration continue en donnant leur avis (notamment via les enquêtes de satisfaction) et en formulant des suggestions d’amélioration</a:t>
                      </a:r>
                    </a:p>
                  </a:txBody>
                  <a:tcPr/>
                </a:tc>
                <a:extLst>
                  <a:ext uri="{0D108BD9-81ED-4DB2-BD59-A6C34878D82A}">
                    <a16:rowId xmlns:a16="http://schemas.microsoft.com/office/drawing/2014/main" val="1671979394"/>
                  </a:ext>
                </a:extLst>
              </a:tr>
              <a:tr h="814053">
                <a:tc>
                  <a:txBody>
                    <a:bodyPr/>
                    <a:lstStyle/>
                    <a:p>
                      <a:r>
                        <a:rPr lang="fr-FR" sz="1000" b="1" dirty="0">
                          <a:latin typeface="Marianne" panose="02000000000000000000" pitchFamily="2" charset="0"/>
                        </a:rPr>
                        <a:t>Personnels</a:t>
                      </a:r>
                    </a:p>
                  </a:txBody>
                  <a:tcPr anchor="ctr"/>
                </a:tc>
                <a:tc>
                  <a:txBody>
                    <a:bodyPr/>
                    <a:lstStyle/>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S’approprier l’esprit de la démarche qualité et l’appliquer/la promouvoir au sein de leur équipe</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Identifier les opportunités/priorités d’amélioration continue et les remonter à leur encadrement</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Être à l’écoute des besoins exprimés par les usagers/bénéficiaires</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Participer, le cas échéant, aux ateliers proposés</a:t>
                      </a:r>
                    </a:p>
                  </a:txBody>
                  <a:tcPr/>
                </a:tc>
                <a:extLst>
                  <a:ext uri="{0D108BD9-81ED-4DB2-BD59-A6C34878D82A}">
                    <a16:rowId xmlns:a16="http://schemas.microsoft.com/office/drawing/2014/main" val="4228149836"/>
                  </a:ext>
                </a:extLst>
              </a:tr>
              <a:tr h="814053">
                <a:tc>
                  <a:txBody>
                    <a:bodyPr/>
                    <a:lstStyle/>
                    <a:p>
                      <a:r>
                        <a:rPr lang="fr-FR" sz="1000" b="1" dirty="0">
                          <a:latin typeface="Marianne" panose="02000000000000000000" pitchFamily="2" charset="0"/>
                        </a:rPr>
                        <a:t>Directeurs· </a:t>
                      </a:r>
                      <a:r>
                        <a:rPr lang="fr-FR" sz="1000" b="1" dirty="0" err="1">
                          <a:latin typeface="Marianne" panose="02000000000000000000" pitchFamily="2" charset="0"/>
                        </a:rPr>
                        <a:t>rices</a:t>
                      </a:r>
                      <a:endParaRPr lang="fr-FR" sz="1000" b="1" dirty="0">
                        <a:latin typeface="Marianne" panose="02000000000000000000" pitchFamily="2" charset="0"/>
                      </a:endParaRPr>
                    </a:p>
                  </a:txBody>
                  <a:tcPr anchor="ctr"/>
                </a:tc>
                <a:tc>
                  <a:txBody>
                    <a:bodyPr/>
                    <a:lstStyle/>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S’approprier l’esprit de la démarche qualité et l’appliquer/la promouvoir au sein de leur équipe</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Identifier les opportunités/priorités d’amélioration continue, fixer des objectifs et définir des ressources</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Le cas échéant, désigner un « référent amélioration continue » et lui donner les moyens de réaliser sa mission</a:t>
                      </a:r>
                    </a:p>
                  </a:txBody>
                  <a:tcPr/>
                </a:tc>
                <a:extLst>
                  <a:ext uri="{0D108BD9-81ED-4DB2-BD59-A6C34878D82A}">
                    <a16:rowId xmlns:a16="http://schemas.microsoft.com/office/drawing/2014/main" val="443748859"/>
                  </a:ext>
                </a:extLst>
              </a:tr>
              <a:tr h="814053">
                <a:tc>
                  <a:txBody>
                    <a:bodyPr/>
                    <a:lstStyle/>
                    <a:p>
                      <a:r>
                        <a:rPr lang="fr-FR" sz="1000" b="1" kern="1200" dirty="0">
                          <a:solidFill>
                            <a:schemeClr val="dk1"/>
                          </a:solidFill>
                          <a:effectLst/>
                          <a:latin typeface="Marianne" panose="02000000000000000000" pitchFamily="2" charset="0"/>
                        </a:rPr>
                        <a:t>Référents AC</a:t>
                      </a:r>
                      <a:endParaRPr lang="fr-FR" sz="1000" b="1" kern="1200" dirty="0">
                        <a:solidFill>
                          <a:schemeClr val="dk1"/>
                        </a:solidFill>
                        <a:effectLst/>
                        <a:latin typeface="Marianne" panose="02000000000000000000" pitchFamily="2" charset="0"/>
                        <a:ea typeface="+mn-ea"/>
                        <a:cs typeface="+mn-cs"/>
                      </a:endParaRPr>
                    </a:p>
                  </a:txBody>
                  <a:tcPr anchor="ctr"/>
                </a:tc>
                <a:tc>
                  <a:txBody>
                    <a:bodyPr/>
                    <a:lstStyle/>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Animer la démarche amélioration continue au sein de leur structure, avec leur équipe</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Mettre en œuvre les outils et identifier les améliorations</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Se former</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Participer au réseau de référents</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A noter : le Référent AC est identifié par service (et non par processus). Ils ont vocation à s’inscrire dans un collectif plus large, intégrant les Référents Qualité existants.</a:t>
                      </a:r>
                    </a:p>
                  </a:txBody>
                  <a:tcPr/>
                </a:tc>
                <a:extLst>
                  <a:ext uri="{0D108BD9-81ED-4DB2-BD59-A6C34878D82A}">
                    <a16:rowId xmlns:a16="http://schemas.microsoft.com/office/drawing/2014/main" val="3858378488"/>
                  </a:ext>
                </a:extLst>
              </a:tr>
            </a:tbl>
          </a:graphicData>
        </a:graphic>
      </p:graphicFrame>
      <p:sp>
        <p:nvSpPr>
          <p:cNvPr id="4" name="Titre 1">
            <a:extLst>
              <a:ext uri="{FF2B5EF4-FFF2-40B4-BE49-F238E27FC236}">
                <a16:creationId xmlns:a16="http://schemas.microsoft.com/office/drawing/2014/main" id="{82884A30-D5A1-0CDF-F491-22D9881BDED9}"/>
              </a:ext>
            </a:extLst>
          </p:cNvPr>
          <p:cNvSpPr txBox="1">
            <a:spLocks/>
          </p:cNvSpPr>
          <p:nvPr/>
        </p:nvSpPr>
        <p:spPr bwMode="auto">
          <a:xfrm>
            <a:off x="1332223" y="372810"/>
            <a:ext cx="7811777" cy="565290"/>
          </a:xfrm>
          <a:prstGeom prst="rect">
            <a:avLst/>
          </a:prstGeom>
          <a:solidFill>
            <a:schemeClr val="bg1"/>
          </a:solidFill>
        </p:spPr>
        <p:txBody>
          <a:bodyPr vert="horz" lIns="36000" tIns="45720" rIns="36000" bIns="45720" rtlCol="0" anchor="ctr">
            <a:noAutofit/>
          </a:bodyPr>
          <a:lstStyle>
            <a:defPPr>
              <a:defRPr lang="en-US"/>
            </a:defPPr>
            <a:lvl1pPr marL="14288" indent="0" defTabSz="914400">
              <a:lnSpc>
                <a:spcPct val="90000"/>
              </a:lnSpc>
              <a:spcBef>
                <a:spcPct val="0"/>
              </a:spcBef>
              <a:buNone/>
              <a:tabLst/>
              <a:defRPr sz="2000" b="1">
                <a:solidFill>
                  <a:schemeClr val="tx2">
                    <a:lumMod val="50000"/>
                  </a:schemeClr>
                </a:solidFill>
                <a:latin typeface="Marianne" panose="02000000000000000000" pitchFamily="2" charset="0"/>
                <a:ea typeface="+mj-ea"/>
                <a:cs typeface="+mj-cs"/>
              </a:defRPr>
            </a:lvl1pPr>
          </a:lstStyle>
          <a:p>
            <a:r>
              <a:rPr lang="fr-FR" dirty="0"/>
              <a:t>Se doter d’un dispositif d’acteurs et d’une organisation pour accompagner et piloter l’amélioration continue (2/3)</a:t>
            </a:r>
          </a:p>
        </p:txBody>
      </p:sp>
    </p:spTree>
    <p:extLst>
      <p:ext uri="{BB962C8B-B14F-4D97-AF65-F5344CB8AC3E}">
        <p14:creationId xmlns:p14="http://schemas.microsoft.com/office/powerpoint/2010/main" val="1994205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re 2">
            <a:extLst>
              <a:ext uri="{FF2B5EF4-FFF2-40B4-BE49-F238E27FC236}">
                <a16:creationId xmlns:a16="http://schemas.microsoft.com/office/drawing/2014/main" id="{F68F9E10-0847-C84E-A00D-4E630B5DE255}"/>
              </a:ext>
            </a:extLst>
          </p:cNvPr>
          <p:cNvSpPr txBox="1">
            <a:spLocks/>
          </p:cNvSpPr>
          <p:nvPr/>
        </p:nvSpPr>
        <p:spPr bwMode="gray">
          <a:xfrm>
            <a:off x="1222162" y="610765"/>
            <a:ext cx="7504563" cy="35653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550" b="1" kern="1200">
                <a:solidFill>
                  <a:schemeClr val="tx1"/>
                </a:solidFill>
                <a:latin typeface="+mj-lt"/>
                <a:ea typeface="+mj-ea"/>
                <a:cs typeface="+mj-cs"/>
              </a:defRPr>
            </a:lvl1pPr>
          </a:lstStyle>
          <a:p>
            <a:endParaRPr lang="fr-FR" sz="1200" i="1" dirty="0">
              <a:solidFill>
                <a:srgbClr val="8E8ED5"/>
              </a:solidFill>
              <a:latin typeface="Marianne ExtraBold" panose="02000000000000000000" pitchFamily="2" charset="0"/>
              <a:ea typeface="Marianne" charset="0"/>
              <a:cs typeface="Marianne" charset="0"/>
            </a:endParaRPr>
          </a:p>
        </p:txBody>
      </p:sp>
      <p:graphicFrame>
        <p:nvGraphicFramePr>
          <p:cNvPr id="2" name="Tableau 2">
            <a:extLst>
              <a:ext uri="{FF2B5EF4-FFF2-40B4-BE49-F238E27FC236}">
                <a16:creationId xmlns:a16="http://schemas.microsoft.com/office/drawing/2014/main" id="{E708C5FC-491F-49EC-85A4-608441A97CB7}"/>
              </a:ext>
            </a:extLst>
          </p:cNvPr>
          <p:cNvGraphicFramePr>
            <a:graphicFrameLocks noGrp="1"/>
          </p:cNvGraphicFramePr>
          <p:nvPr>
            <p:extLst>
              <p:ext uri="{D42A27DB-BD31-4B8C-83A1-F6EECF244321}">
                <p14:modId xmlns:p14="http://schemas.microsoft.com/office/powerpoint/2010/main" val="856022944"/>
              </p:ext>
            </p:extLst>
          </p:nvPr>
        </p:nvGraphicFramePr>
        <p:xfrm>
          <a:off x="666111" y="1044194"/>
          <a:ext cx="7811778" cy="3601720"/>
        </p:xfrm>
        <a:graphic>
          <a:graphicData uri="http://schemas.openxmlformats.org/drawingml/2006/table">
            <a:tbl>
              <a:tblPr firstRow="1" bandRow="1">
                <a:tableStyleId>{21E4AEA4-8DFA-4A89-87EB-49C32662AFE0}</a:tableStyleId>
              </a:tblPr>
              <a:tblGrid>
                <a:gridCol w="1028527">
                  <a:extLst>
                    <a:ext uri="{9D8B030D-6E8A-4147-A177-3AD203B41FA5}">
                      <a16:colId xmlns:a16="http://schemas.microsoft.com/office/drawing/2014/main" val="3839799996"/>
                    </a:ext>
                  </a:extLst>
                </a:gridCol>
                <a:gridCol w="6783251">
                  <a:extLst>
                    <a:ext uri="{9D8B030D-6E8A-4147-A177-3AD203B41FA5}">
                      <a16:colId xmlns:a16="http://schemas.microsoft.com/office/drawing/2014/main" val="3960471643"/>
                    </a:ext>
                  </a:extLst>
                </a:gridCol>
              </a:tblGrid>
              <a:tr h="370840">
                <a:tc>
                  <a:txBody>
                    <a:bodyPr/>
                    <a:lstStyle/>
                    <a:p>
                      <a:r>
                        <a:rPr lang="fr-FR" sz="1200" dirty="0">
                          <a:latin typeface="Marianne" panose="02000000000000000000" pitchFamily="2" charset="0"/>
                        </a:rPr>
                        <a:t>Acteurs</a:t>
                      </a:r>
                    </a:p>
                  </a:txBody>
                  <a:tcPr/>
                </a:tc>
                <a:tc>
                  <a:txBody>
                    <a:bodyPr/>
                    <a:lstStyle/>
                    <a:p>
                      <a:r>
                        <a:rPr lang="fr-FR" sz="1200" dirty="0">
                          <a:latin typeface="Marianne" panose="02000000000000000000" pitchFamily="2" charset="0"/>
                        </a:rPr>
                        <a:t>Rôle</a:t>
                      </a:r>
                    </a:p>
                  </a:txBody>
                  <a:tcPr/>
                </a:tc>
                <a:extLst>
                  <a:ext uri="{0D108BD9-81ED-4DB2-BD59-A6C34878D82A}">
                    <a16:rowId xmlns:a16="http://schemas.microsoft.com/office/drawing/2014/main" val="538027743"/>
                  </a:ext>
                </a:extLst>
              </a:tr>
              <a:tr h="370840">
                <a:tc>
                  <a:txBody>
                    <a:bodyPr/>
                    <a:lstStyle/>
                    <a:p>
                      <a:r>
                        <a:rPr lang="fr-FR" sz="1000" b="1" dirty="0">
                          <a:latin typeface="Marianne" panose="02000000000000000000" pitchFamily="2" charset="0"/>
                        </a:rPr>
                        <a:t>Responsable qualité formations</a:t>
                      </a:r>
                    </a:p>
                  </a:txBody>
                  <a:tcPr anchor="ctr"/>
                </a:tc>
                <a:tc>
                  <a:txBody>
                    <a:bodyPr/>
                    <a:lstStyle/>
                    <a:p>
                      <a:pPr marL="171450" indent="-171450">
                        <a:buFont typeface="Wingdings" panose="05000000000000000000" pitchFamily="2" charset="2"/>
                        <a:buChar char="v"/>
                      </a:pPr>
                      <a:r>
                        <a:rPr lang="fr-FR" sz="1000" kern="1200" dirty="0">
                          <a:solidFill>
                            <a:schemeClr val="dk1"/>
                          </a:solidFill>
                          <a:effectLst/>
                          <a:latin typeface="Marianne" panose="02000000000000000000" pitchFamily="2" charset="0"/>
                        </a:rPr>
                        <a:t>Rôle de coordonnateur de la démarche, </a:t>
                      </a:r>
                      <a:r>
                        <a:rPr lang="fr-FR" sz="1000" u="sng" kern="1200" dirty="0">
                          <a:solidFill>
                            <a:schemeClr val="dk1"/>
                          </a:solidFill>
                          <a:effectLst/>
                          <a:latin typeface="Marianne" panose="02000000000000000000" pitchFamily="2" charset="0"/>
                        </a:rPr>
                        <a:t>spécifiquement sur le volet FORMATIONS</a:t>
                      </a:r>
                    </a:p>
                    <a:p>
                      <a:pPr marL="360363" lvl="1" indent="-171450">
                        <a:buFont typeface="Arial" panose="020B0604020202020204" pitchFamily="34" charset="0"/>
                        <a:buChar char="•"/>
                      </a:pPr>
                      <a:r>
                        <a:rPr lang="fr-FR" sz="1000" kern="1200" dirty="0">
                          <a:solidFill>
                            <a:schemeClr val="dk1"/>
                          </a:solidFill>
                          <a:effectLst/>
                          <a:latin typeface="Marianne" panose="02000000000000000000" pitchFamily="2" charset="0"/>
                          <a:ea typeface="+mn-ea"/>
                          <a:cs typeface="+mn-cs"/>
                        </a:rPr>
                        <a:t>Promouvoir la démarche</a:t>
                      </a:r>
                    </a:p>
                    <a:p>
                      <a:pPr marL="360363" lvl="1" indent="-171450">
                        <a:buFont typeface="Arial" panose="020B0604020202020204" pitchFamily="34" charset="0"/>
                        <a:buChar char="•"/>
                      </a:pPr>
                      <a:r>
                        <a:rPr lang="fr-FR" sz="1000" kern="1200" dirty="0">
                          <a:solidFill>
                            <a:schemeClr val="dk1"/>
                          </a:solidFill>
                          <a:effectLst/>
                          <a:latin typeface="Marianne" panose="02000000000000000000" pitchFamily="2" charset="0"/>
                          <a:ea typeface="+mn-ea"/>
                          <a:cs typeface="+mn-cs"/>
                        </a:rPr>
                        <a:t>Coordonner et suivre la mise en œuvre</a:t>
                      </a:r>
                    </a:p>
                    <a:p>
                      <a:pPr marL="360363" lvl="1" indent="-171450">
                        <a:buFont typeface="Arial" panose="020B0604020202020204" pitchFamily="34" charset="0"/>
                        <a:buChar char="•"/>
                      </a:pPr>
                      <a:r>
                        <a:rPr lang="fr-FR" sz="1000" kern="1200" dirty="0">
                          <a:solidFill>
                            <a:schemeClr val="dk1"/>
                          </a:solidFill>
                          <a:effectLst/>
                          <a:latin typeface="Marianne" panose="02000000000000000000" pitchFamily="2" charset="0"/>
                          <a:ea typeface="+mn-ea"/>
                          <a:cs typeface="+mn-cs"/>
                        </a:rPr>
                        <a:t>Construire des indicateurs </a:t>
                      </a:r>
                      <a:r>
                        <a:rPr lang="fr-FR" sz="1000" kern="1200" dirty="0">
                          <a:solidFill>
                            <a:schemeClr val="dk1"/>
                          </a:solidFill>
                          <a:effectLst/>
                          <a:latin typeface="Marianne" panose="02000000000000000000" pitchFamily="2" charset="0"/>
                        </a:rPr>
                        <a:t>et élaborer un tableau de bord de suivi de la démarche</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Evaluer l’offre de formation et sa mise en œuvre </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Déployer les démarches de labellisations et certification, et veiller à leur renouvellement</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Accompagner les différents acteurs porteurs de DAC à leur niveau (coup de pouce) : assistance méthodologique et conseil</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Réaliser l’analyse et l’amélioration des processus à enjeux</a:t>
                      </a:r>
                    </a:p>
                  </a:txBody>
                  <a:tcPr/>
                </a:tc>
                <a:extLst>
                  <a:ext uri="{0D108BD9-81ED-4DB2-BD59-A6C34878D82A}">
                    <a16:rowId xmlns:a16="http://schemas.microsoft.com/office/drawing/2014/main" val="4089619789"/>
                  </a:ext>
                </a:extLst>
              </a:tr>
              <a:tr h="370840">
                <a:tc>
                  <a:txBody>
                    <a:bodyPr/>
                    <a:lstStyle/>
                    <a:p>
                      <a:r>
                        <a:rPr lang="fr-FR" sz="1000" b="1" dirty="0">
                          <a:latin typeface="Marianne" panose="02000000000000000000" pitchFamily="2" charset="0"/>
                        </a:rPr>
                        <a:t>DAPS</a:t>
                      </a:r>
                    </a:p>
                  </a:txBody>
                  <a:tcPr anchor="ctr"/>
                </a:tc>
                <a:tc>
                  <a:txBody>
                    <a:bodyPr/>
                    <a:lstStyle/>
                    <a:p>
                      <a:pPr marL="171450" indent="-171450">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Rôle de coordonnateur de la démarche dans son ensemble</a:t>
                      </a:r>
                    </a:p>
                    <a:p>
                      <a:pPr marL="360363" lvl="1" indent="-171450" algn="l" defTabSz="914400" rtl="0" eaLnBrk="1" latinLnBrk="0" hangingPunct="1">
                        <a:buFont typeface="Arial" panose="020B0604020202020204" pitchFamily="34" charset="0"/>
                        <a:buChar char="•"/>
                      </a:pPr>
                      <a:r>
                        <a:rPr lang="fr-FR" sz="1000" kern="1200" dirty="0">
                          <a:solidFill>
                            <a:schemeClr val="dk1"/>
                          </a:solidFill>
                          <a:effectLst/>
                          <a:latin typeface="Marianne" panose="02000000000000000000" pitchFamily="2" charset="0"/>
                          <a:ea typeface="+mn-ea"/>
                          <a:cs typeface="+mn-cs"/>
                        </a:rPr>
                        <a:t>Promouvoir la démarche</a:t>
                      </a:r>
                    </a:p>
                    <a:p>
                      <a:pPr marL="360363" lvl="1" indent="-171450" algn="l" defTabSz="914400" rtl="0" eaLnBrk="1" latinLnBrk="0" hangingPunct="1">
                        <a:buFont typeface="Arial" panose="020B0604020202020204" pitchFamily="34" charset="0"/>
                        <a:buChar char="•"/>
                      </a:pPr>
                      <a:r>
                        <a:rPr lang="fr-FR" sz="1000" kern="1200" dirty="0">
                          <a:solidFill>
                            <a:schemeClr val="dk1"/>
                          </a:solidFill>
                          <a:effectLst/>
                          <a:latin typeface="Marianne" panose="02000000000000000000" pitchFamily="2" charset="0"/>
                          <a:ea typeface="+mn-ea"/>
                          <a:cs typeface="+mn-cs"/>
                        </a:rPr>
                        <a:t>Coordonner et suivre la mise en œuvre </a:t>
                      </a:r>
                    </a:p>
                    <a:p>
                      <a:pPr marL="360363" lvl="1" indent="-171450" algn="l" defTabSz="914400" rtl="0" eaLnBrk="1" latinLnBrk="0" hangingPunct="1">
                        <a:buFont typeface="Arial" panose="020B0604020202020204" pitchFamily="34" charset="0"/>
                        <a:buChar char="•"/>
                      </a:pPr>
                      <a:r>
                        <a:rPr lang="fr-FR" sz="1000" kern="1200" dirty="0">
                          <a:solidFill>
                            <a:schemeClr val="dk1"/>
                          </a:solidFill>
                          <a:effectLst/>
                          <a:latin typeface="Marianne" panose="02000000000000000000" pitchFamily="2" charset="0"/>
                          <a:ea typeface="+mn-ea"/>
                          <a:cs typeface="+mn-cs"/>
                        </a:rPr>
                        <a:t>Construire des indicateurs et élaborer un tableau de bord de suivi de la démarche</a:t>
                      </a:r>
                    </a:p>
                    <a:p>
                      <a:pPr marL="360363" lvl="1" indent="-171450" algn="l" defTabSz="914400" rtl="0" eaLnBrk="1" latinLnBrk="0" hangingPunct="1">
                        <a:buFont typeface="Arial" panose="020B0604020202020204" pitchFamily="34" charset="0"/>
                        <a:buChar char="•"/>
                      </a:pPr>
                      <a:r>
                        <a:rPr lang="fr-FR" sz="1000" kern="1200" dirty="0">
                          <a:solidFill>
                            <a:schemeClr val="dk1"/>
                          </a:solidFill>
                          <a:effectLst/>
                          <a:latin typeface="Marianne" panose="02000000000000000000" pitchFamily="2" charset="0"/>
                          <a:ea typeface="+mn-ea"/>
                          <a:cs typeface="+mn-cs"/>
                        </a:rPr>
                        <a:t>Animer le réseau des référents</a:t>
                      </a:r>
                    </a:p>
                    <a:p>
                      <a:pPr marL="360363" lvl="1" indent="-171450" algn="l" defTabSz="914400" rtl="0" eaLnBrk="1" latinLnBrk="0" hangingPunct="1">
                        <a:buFont typeface="Arial" panose="020B0604020202020204" pitchFamily="34" charset="0"/>
                        <a:buChar char="•"/>
                      </a:pPr>
                      <a:r>
                        <a:rPr lang="fr-FR" sz="1000" kern="1200" dirty="0">
                          <a:solidFill>
                            <a:schemeClr val="dk1"/>
                          </a:solidFill>
                          <a:effectLst/>
                          <a:latin typeface="Marianne" panose="02000000000000000000" pitchFamily="2" charset="0"/>
                          <a:ea typeface="+mn-ea"/>
                          <a:cs typeface="+mn-cs"/>
                        </a:rPr>
                        <a:t>Proposer des outils communs</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Piloter et coordonner l’approche processus (comprenant le CICB-CICF)</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Réaliser l’analyse et l’amélioration des processus complexes ou transversaux, porteurs d’enjeux forts pour l’établissement</a:t>
                      </a:r>
                    </a:p>
                    <a:p>
                      <a:pPr marL="171450" indent="-171450" algn="l" defTabSz="914400" rtl="0" eaLnBrk="1" latinLnBrk="0" hangingPunct="1">
                        <a:buFont typeface="Wingdings" panose="05000000000000000000" pitchFamily="2" charset="2"/>
                        <a:buChar char="v"/>
                      </a:pPr>
                      <a:r>
                        <a:rPr lang="fr-FR" sz="1000" kern="1200" dirty="0">
                          <a:solidFill>
                            <a:schemeClr val="dk1"/>
                          </a:solidFill>
                          <a:effectLst/>
                          <a:latin typeface="Marianne" panose="02000000000000000000" pitchFamily="2" charset="0"/>
                          <a:ea typeface="+mn-ea"/>
                          <a:cs typeface="+mn-cs"/>
                        </a:rPr>
                        <a:t>Accompagner les différents acteurs porteurs de DAC à leur niveau (coup de pouce) : assistance méthodologique et conseil</a:t>
                      </a:r>
                      <a:endParaRPr lang="fr-FR" sz="1000" dirty="0">
                        <a:latin typeface="Marianne" panose="02000000000000000000" pitchFamily="2" charset="0"/>
                      </a:endParaRPr>
                    </a:p>
                  </a:txBody>
                  <a:tcPr/>
                </a:tc>
                <a:extLst>
                  <a:ext uri="{0D108BD9-81ED-4DB2-BD59-A6C34878D82A}">
                    <a16:rowId xmlns:a16="http://schemas.microsoft.com/office/drawing/2014/main" val="1671979394"/>
                  </a:ext>
                </a:extLst>
              </a:tr>
            </a:tbl>
          </a:graphicData>
        </a:graphic>
      </p:graphicFrame>
      <p:sp>
        <p:nvSpPr>
          <p:cNvPr id="6" name="Titre 1">
            <a:extLst>
              <a:ext uri="{FF2B5EF4-FFF2-40B4-BE49-F238E27FC236}">
                <a16:creationId xmlns:a16="http://schemas.microsoft.com/office/drawing/2014/main" id="{B54D83F7-FDED-BB6D-E357-9CD286510B9D}"/>
              </a:ext>
            </a:extLst>
          </p:cNvPr>
          <p:cNvSpPr txBox="1">
            <a:spLocks/>
          </p:cNvSpPr>
          <p:nvPr/>
        </p:nvSpPr>
        <p:spPr bwMode="auto">
          <a:xfrm>
            <a:off x="1332223" y="372810"/>
            <a:ext cx="7811777" cy="565290"/>
          </a:xfrm>
          <a:prstGeom prst="rect">
            <a:avLst/>
          </a:prstGeom>
          <a:solidFill>
            <a:schemeClr val="bg1"/>
          </a:solidFill>
        </p:spPr>
        <p:txBody>
          <a:bodyPr vert="horz" lIns="36000" tIns="45720" rIns="36000" bIns="45720" rtlCol="0" anchor="ctr">
            <a:noAutofit/>
          </a:bodyPr>
          <a:lstStyle>
            <a:defPPr>
              <a:defRPr lang="en-US"/>
            </a:defPPr>
            <a:lvl1pPr marL="14288" indent="0" defTabSz="914400">
              <a:lnSpc>
                <a:spcPct val="90000"/>
              </a:lnSpc>
              <a:spcBef>
                <a:spcPct val="0"/>
              </a:spcBef>
              <a:buNone/>
              <a:tabLst/>
              <a:defRPr sz="2000" b="1">
                <a:solidFill>
                  <a:schemeClr val="tx2">
                    <a:lumMod val="50000"/>
                  </a:schemeClr>
                </a:solidFill>
                <a:latin typeface="Marianne" panose="02000000000000000000" pitchFamily="2" charset="0"/>
                <a:ea typeface="+mj-ea"/>
                <a:cs typeface="+mj-cs"/>
              </a:defRPr>
            </a:lvl1pPr>
          </a:lstStyle>
          <a:p>
            <a:r>
              <a:rPr lang="fr-FR" dirty="0"/>
              <a:t>Se doter d’un dispositif d’acteurs et d’une organisation pour accompagner et piloter l’amélioration continue (3/3)</a:t>
            </a:r>
          </a:p>
        </p:txBody>
      </p:sp>
    </p:spTree>
    <p:extLst>
      <p:ext uri="{BB962C8B-B14F-4D97-AF65-F5344CB8AC3E}">
        <p14:creationId xmlns:p14="http://schemas.microsoft.com/office/powerpoint/2010/main" val="311956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 name="Picture 2" descr="A group of people putting their hands together&#10;&#10;Description automatically generated">
            <a:extLst>
              <a:ext uri="{FF2B5EF4-FFF2-40B4-BE49-F238E27FC236}">
                <a16:creationId xmlns:a16="http://schemas.microsoft.com/office/drawing/2014/main" id="{BF2022BE-6B59-E5CF-815D-BD55A7C2CCBC}"/>
              </a:ext>
            </a:extLst>
          </p:cNvPr>
          <p:cNvPicPr>
            <a:picLocks noChangeAspect="1"/>
          </p:cNvPicPr>
          <p:nvPr/>
        </p:nvPicPr>
        <p:blipFill rotWithShape="1">
          <a:blip r:embed="rId5" cstate="email">
            <a:lum bright="70000" contrast="-70000"/>
            <a:extLst>
              <a:ext uri="{28A0092B-C50C-407E-A947-70E740481C1C}">
                <a14:useLocalDpi xmlns:a14="http://schemas.microsoft.com/office/drawing/2010/main"/>
              </a:ext>
            </a:extLst>
          </a:blip>
          <a:srcRect r="-70"/>
          <a:stretch/>
        </p:blipFill>
        <p:spPr>
          <a:xfrm>
            <a:off x="0" y="0"/>
            <a:ext cx="9144000" cy="5143500"/>
          </a:xfrm>
          <a:prstGeom prst="rect">
            <a:avLst/>
          </a:prstGeom>
        </p:spPr>
      </p:pic>
      <p:graphicFrame>
        <p:nvGraphicFramePr>
          <p:cNvPr id="5" name="Object 4" hidden="1">
            <a:extLst>
              <a:ext uri="{FF2B5EF4-FFF2-40B4-BE49-F238E27FC236}">
                <a16:creationId xmlns:a16="http://schemas.microsoft.com/office/drawing/2014/main" id="{ED924F06-5B5C-4905-9AC4-88C0C558F8D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6088" name="think-cell Slide" r:id="rId6" imgW="395" imgH="396" progId="TCLayout.ActiveDocument.1">
                  <p:embed/>
                </p:oleObj>
              </mc:Choice>
              <mc:Fallback>
                <p:oleObj name="think-cell Slide" r:id="rId6" imgW="395" imgH="396" progId="TCLayout.ActiveDocument.1">
                  <p:embed/>
                  <p:pic>
                    <p:nvPicPr>
                      <p:cNvPr id="5" name="Object 4" hidden="1">
                        <a:extLst>
                          <a:ext uri="{FF2B5EF4-FFF2-40B4-BE49-F238E27FC236}">
                            <a16:creationId xmlns:a16="http://schemas.microsoft.com/office/drawing/2014/main" id="{ED924F06-5B5C-4905-9AC4-88C0C558F8DB}"/>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7" name="Espace réservé du pied de page 2">
            <a:extLst>
              <a:ext uri="{FF2B5EF4-FFF2-40B4-BE49-F238E27FC236}">
                <a16:creationId xmlns:a16="http://schemas.microsoft.com/office/drawing/2014/main" id="{782AF833-9482-4532-8E89-A725249C79DB}"/>
              </a:ext>
            </a:extLst>
          </p:cNvPr>
          <p:cNvSpPr>
            <a:spLocks noGrp="1"/>
          </p:cNvSpPr>
          <p:nvPr>
            <p:ph type="ftr" sz="quarter" idx="3"/>
          </p:nvPr>
        </p:nvSpPr>
        <p:spPr>
          <a:xfrm>
            <a:off x="347267" y="4820829"/>
            <a:ext cx="5879931" cy="360000"/>
          </a:xfrm>
        </p:spPr>
        <p:txBody>
          <a:bodyPr/>
          <a:lstStyle/>
          <a:p>
            <a:r>
              <a:rPr lang="fr-FR" dirty="0">
                <a:latin typeface="Marianne" panose="02000000000000000000" pitchFamily="50" charset="0"/>
              </a:rPr>
              <a:t>Direction interministérielle de la transformation publique</a:t>
            </a:r>
          </a:p>
        </p:txBody>
      </p:sp>
      <p:sp>
        <p:nvSpPr>
          <p:cNvPr id="8" name="Rectangle 7">
            <a:extLst>
              <a:ext uri="{FF2B5EF4-FFF2-40B4-BE49-F238E27FC236}">
                <a16:creationId xmlns:a16="http://schemas.microsoft.com/office/drawing/2014/main" id="{742E7C68-A45F-4B91-82E0-2A8A85C9F44B}"/>
              </a:ext>
            </a:extLst>
          </p:cNvPr>
          <p:cNvSpPr/>
          <p:nvPr/>
        </p:nvSpPr>
        <p:spPr>
          <a:xfrm>
            <a:off x="0" y="1714500"/>
            <a:ext cx="5879931" cy="2133600"/>
          </a:xfrm>
          <a:prstGeom prst="rect">
            <a:avLst/>
          </a:prstGeom>
          <a:solidFill>
            <a:srgbClr val="000091">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3200" dirty="0">
                <a:solidFill>
                  <a:schemeClr val="bg1"/>
                </a:solidFill>
                <a:latin typeface="Marianne" panose="02000000000000000000" pitchFamily="2" charset="0"/>
              </a:rPr>
              <a:t>Structuration de la démarche</a:t>
            </a:r>
          </a:p>
        </p:txBody>
      </p:sp>
    </p:spTree>
    <p:extLst>
      <p:ext uri="{BB962C8B-B14F-4D97-AF65-F5344CB8AC3E}">
        <p14:creationId xmlns:p14="http://schemas.microsoft.com/office/powerpoint/2010/main" val="2565945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4">
            <a:extLst>
              <a:ext uri="{FF2B5EF4-FFF2-40B4-BE49-F238E27FC236}">
                <a16:creationId xmlns:a16="http://schemas.microsoft.com/office/drawing/2014/main" id="{56563182-AC43-88AD-6233-B993AF2483AD}"/>
              </a:ext>
            </a:extLst>
          </p:cNvPr>
          <p:cNvSpPr txBox="1">
            <a:spLocks/>
          </p:cNvSpPr>
          <p:nvPr/>
        </p:nvSpPr>
        <p:spPr bwMode="auto">
          <a:xfrm>
            <a:off x="1259631" y="60982"/>
            <a:ext cx="7677199" cy="626071"/>
          </a:xfrm>
          <a:prstGeom prst="rect">
            <a:avLst/>
          </a:prstGeom>
          <a:solidFill>
            <a:schemeClr val="bg1"/>
          </a:solidFill>
        </p:spPr>
        <p:txBody>
          <a:bodyPr vert="horz" lIns="36000" tIns="45720" rIns="36000" bIns="4572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endParaRPr lang="fr-FR" sz="2000" dirty="0">
              <a:solidFill>
                <a:schemeClr val="tx2">
                  <a:lumMod val="50000"/>
                </a:schemeClr>
              </a:solidFill>
            </a:endParaRPr>
          </a:p>
        </p:txBody>
      </p:sp>
      <p:sp>
        <p:nvSpPr>
          <p:cNvPr id="3" name="Title 2">
            <a:extLst>
              <a:ext uri="{FF2B5EF4-FFF2-40B4-BE49-F238E27FC236}">
                <a16:creationId xmlns:a16="http://schemas.microsoft.com/office/drawing/2014/main" id="{4DF4ED57-563D-9662-A4A9-85BF7E1B6985}"/>
              </a:ext>
            </a:extLst>
          </p:cNvPr>
          <p:cNvSpPr>
            <a:spLocks noGrp="1"/>
          </p:cNvSpPr>
          <p:nvPr>
            <p:ph type="title"/>
          </p:nvPr>
        </p:nvSpPr>
        <p:spPr>
          <a:xfrm>
            <a:off x="359999" y="872526"/>
            <a:ext cx="8424000" cy="720000"/>
          </a:xfrm>
        </p:spPr>
        <p:txBody>
          <a:bodyPr/>
          <a:lstStyle/>
          <a:p>
            <a:r>
              <a:rPr lang="fr-FR" sz="1800" dirty="0">
                <a:solidFill>
                  <a:schemeClr val="tx2">
                    <a:lumMod val="50000"/>
                  </a:schemeClr>
                </a:solidFill>
              </a:rPr>
              <a:t>Objectifs du document</a:t>
            </a:r>
            <a:endParaRPr lang="fr-FR" sz="1800" dirty="0"/>
          </a:p>
        </p:txBody>
      </p:sp>
      <p:sp>
        <p:nvSpPr>
          <p:cNvPr id="4" name="Text Placeholder 3">
            <a:extLst>
              <a:ext uri="{FF2B5EF4-FFF2-40B4-BE49-F238E27FC236}">
                <a16:creationId xmlns:a16="http://schemas.microsoft.com/office/drawing/2014/main" id="{CB0E9F01-B1DF-3B41-0537-189479A9787A}"/>
              </a:ext>
            </a:extLst>
          </p:cNvPr>
          <p:cNvSpPr>
            <a:spLocks noGrp="1"/>
          </p:cNvSpPr>
          <p:nvPr>
            <p:ph type="body" sz="quarter" idx="10"/>
          </p:nvPr>
        </p:nvSpPr>
        <p:spPr/>
        <p:txBody>
          <a:bodyPr/>
          <a:lstStyle/>
          <a:p>
            <a:pPr marL="285750" indent="-285750">
              <a:spcAft>
                <a:spcPts val="2400"/>
              </a:spcAft>
              <a:buFont typeface="Arial" panose="020B0604020202020204" pitchFamily="34" charset="0"/>
              <a:buChar char="•"/>
            </a:pPr>
            <a:r>
              <a:rPr lang="fr-FR" dirty="0"/>
              <a:t>Nous aligner sur ce que recouvre l’amélioration continue et ses enjeux</a:t>
            </a:r>
          </a:p>
          <a:p>
            <a:pPr marL="285750" indent="-285750">
              <a:spcAft>
                <a:spcPts val="2400"/>
              </a:spcAft>
              <a:buFont typeface="Arial" panose="020B0604020202020204" pitchFamily="34" charset="0"/>
              <a:buChar char="•"/>
            </a:pPr>
            <a:r>
              <a:rPr lang="fr-FR" dirty="0"/>
              <a:t>Définir l’objectif de la démarche pour notre université</a:t>
            </a:r>
          </a:p>
          <a:p>
            <a:pPr marL="285750" indent="-285750">
              <a:spcAft>
                <a:spcPts val="2400"/>
              </a:spcAft>
              <a:buFont typeface="Arial" panose="020B0604020202020204" pitchFamily="34" charset="0"/>
              <a:buChar char="•"/>
            </a:pPr>
            <a:r>
              <a:rPr lang="fr-FR" dirty="0"/>
              <a:t>Structurer la démarche autour d’axes stratégiques, initiatives prioritaires et indicateurs communs</a:t>
            </a:r>
          </a:p>
          <a:p>
            <a:pPr marL="285750" indent="-285750">
              <a:spcAft>
                <a:spcPts val="2400"/>
              </a:spcAft>
              <a:buFont typeface="Arial" panose="020B0604020202020204" pitchFamily="34" charset="0"/>
              <a:buChar char="•"/>
            </a:pPr>
            <a:r>
              <a:rPr lang="fr-FR" dirty="0"/>
              <a:t>Définir les prochaines étapes</a:t>
            </a:r>
          </a:p>
        </p:txBody>
      </p:sp>
    </p:spTree>
    <p:extLst>
      <p:ext uri="{BB962C8B-B14F-4D97-AF65-F5344CB8AC3E}">
        <p14:creationId xmlns:p14="http://schemas.microsoft.com/office/powerpoint/2010/main" val="1270245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re 1">
            <a:extLst>
              <a:ext uri="{FF2B5EF4-FFF2-40B4-BE49-F238E27FC236}">
                <a16:creationId xmlns:a16="http://schemas.microsoft.com/office/drawing/2014/main" id="{5F50F956-078E-4E8C-8ECC-9B0CFBABD3C4}"/>
              </a:ext>
            </a:extLst>
          </p:cNvPr>
          <p:cNvSpPr txBox="1">
            <a:spLocks/>
          </p:cNvSpPr>
          <p:nvPr/>
        </p:nvSpPr>
        <p:spPr>
          <a:xfrm>
            <a:off x="1105261" y="379564"/>
            <a:ext cx="7811777" cy="938554"/>
          </a:xfrm>
          <a:prstGeom prst="rect">
            <a:avLst/>
          </a:prstGeom>
          <a:solidFill>
            <a:schemeClr val="bg1"/>
          </a:solidFill>
        </p:spPr>
        <p:txBody>
          <a:bodyPr vert="horz" lIns="36000" tIns="45720" rIns="36000" bIns="45720" rtlCol="0" anchor="ctr">
            <a:noAutofit/>
          </a:bodyPr>
          <a:lstStyle>
            <a:defPPr>
              <a:defRPr lang="en-US"/>
            </a:defPPr>
            <a:lvl1pPr marL="14288" indent="0" defTabSz="914400">
              <a:lnSpc>
                <a:spcPct val="90000"/>
              </a:lnSpc>
              <a:spcBef>
                <a:spcPct val="0"/>
              </a:spcBef>
              <a:buNone/>
              <a:tabLst/>
              <a:defRPr sz="2000" b="1">
                <a:solidFill>
                  <a:schemeClr val="tx2">
                    <a:lumMod val="50000"/>
                  </a:schemeClr>
                </a:solidFill>
                <a:latin typeface="Marianne" panose="02000000000000000000" pitchFamily="2" charset="0"/>
                <a:ea typeface="+mj-ea"/>
                <a:cs typeface="+mj-cs"/>
              </a:defRPr>
            </a:lvl1pPr>
          </a:lstStyle>
          <a:p>
            <a:r>
              <a:rPr lang="fr-FR" dirty="0"/>
              <a:t>Des initiatives prioritaires guidées par 3 piliers d’amélioration continue et mesurées par des indicateurs de moyens et de résultats</a:t>
            </a:r>
          </a:p>
        </p:txBody>
      </p:sp>
      <p:sp>
        <p:nvSpPr>
          <p:cNvPr id="3" name="ZoneTexte 2">
            <a:extLst>
              <a:ext uri="{FF2B5EF4-FFF2-40B4-BE49-F238E27FC236}">
                <a16:creationId xmlns:a16="http://schemas.microsoft.com/office/drawing/2014/main" id="{682D47D8-6A57-5F4B-F048-1C77F9F51F2E}"/>
              </a:ext>
            </a:extLst>
          </p:cNvPr>
          <p:cNvSpPr txBox="1"/>
          <p:nvPr/>
        </p:nvSpPr>
        <p:spPr>
          <a:xfrm>
            <a:off x="6082707" y="2066542"/>
            <a:ext cx="3025783" cy="830997"/>
          </a:xfrm>
          <a:prstGeom prst="rect">
            <a:avLst/>
          </a:prstGeom>
          <a:noFill/>
        </p:spPr>
        <p:txBody>
          <a:bodyPr wrap="square">
            <a:spAutoFit/>
          </a:bodyPr>
          <a:lstStyle/>
          <a:p>
            <a:pPr>
              <a:spcAft>
                <a:spcPts val="600"/>
              </a:spcAft>
              <a:buClr>
                <a:schemeClr val="bg1"/>
              </a:buClr>
            </a:pPr>
            <a:r>
              <a:rPr lang="fr-FR" sz="1600" b="1" dirty="0">
                <a:solidFill>
                  <a:schemeClr val="accent2"/>
                </a:solidFill>
                <a:latin typeface="Marianne" panose="02000000000000000000" pitchFamily="50" charset="0"/>
              </a:rPr>
              <a:t>3 piliers </a:t>
            </a:r>
            <a:r>
              <a:rPr lang="fr-FR" sz="1600" b="1" dirty="0">
                <a:latin typeface="Marianne" panose="02000000000000000000" pitchFamily="50" charset="0"/>
              </a:rPr>
              <a:t>d’amélioration continue structurant la démarche</a:t>
            </a:r>
            <a:endParaRPr lang="fr-FR" sz="1600" dirty="0">
              <a:latin typeface="Marianne" panose="02000000000000000000" pitchFamily="50" charset="0"/>
            </a:endParaRPr>
          </a:p>
        </p:txBody>
      </p:sp>
      <p:sp>
        <p:nvSpPr>
          <p:cNvPr id="36" name="Flèche : chevron 35">
            <a:extLst>
              <a:ext uri="{FF2B5EF4-FFF2-40B4-BE49-F238E27FC236}">
                <a16:creationId xmlns:a16="http://schemas.microsoft.com/office/drawing/2014/main" id="{5EF09226-FC92-CE81-BAD2-B81969566254}"/>
              </a:ext>
            </a:extLst>
          </p:cNvPr>
          <p:cNvSpPr/>
          <p:nvPr/>
        </p:nvSpPr>
        <p:spPr>
          <a:xfrm>
            <a:off x="5626854" y="2227026"/>
            <a:ext cx="324000" cy="396000"/>
          </a:xfrm>
          <a:prstGeom prst="chevron">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solidFill>
                <a:schemeClr val="tx1"/>
              </a:solidFill>
            </a:endParaRPr>
          </a:p>
        </p:txBody>
      </p:sp>
      <p:sp>
        <p:nvSpPr>
          <p:cNvPr id="63" name="Flèche : chevron 35">
            <a:extLst>
              <a:ext uri="{FF2B5EF4-FFF2-40B4-BE49-F238E27FC236}">
                <a16:creationId xmlns:a16="http://schemas.microsoft.com/office/drawing/2014/main" id="{9863688E-A2FE-2C7E-BAC1-28599FB47DDD}"/>
              </a:ext>
            </a:extLst>
          </p:cNvPr>
          <p:cNvSpPr/>
          <p:nvPr/>
        </p:nvSpPr>
        <p:spPr>
          <a:xfrm>
            <a:off x="5626854" y="3140278"/>
            <a:ext cx="324000" cy="396000"/>
          </a:xfrm>
          <a:prstGeom prst="chevron">
            <a:avLst/>
          </a:prstGeom>
          <a:solidFill>
            <a:schemeClr val="tx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solidFill>
                <a:schemeClr val="tx1"/>
              </a:solidFill>
            </a:endParaRPr>
          </a:p>
        </p:txBody>
      </p:sp>
      <p:sp>
        <p:nvSpPr>
          <p:cNvPr id="75" name="Flèche : chevron 35">
            <a:extLst>
              <a:ext uri="{FF2B5EF4-FFF2-40B4-BE49-F238E27FC236}">
                <a16:creationId xmlns:a16="http://schemas.microsoft.com/office/drawing/2014/main" id="{034D5E1E-DF52-DCF4-3ECB-93BE88662B4A}"/>
              </a:ext>
            </a:extLst>
          </p:cNvPr>
          <p:cNvSpPr/>
          <p:nvPr/>
        </p:nvSpPr>
        <p:spPr>
          <a:xfrm>
            <a:off x="5626854" y="3982986"/>
            <a:ext cx="324000" cy="396000"/>
          </a:xfrm>
          <a:prstGeom prst="chevron">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solidFill>
                <a:schemeClr val="tx1"/>
              </a:solidFill>
            </a:endParaRPr>
          </a:p>
        </p:txBody>
      </p:sp>
      <p:sp>
        <p:nvSpPr>
          <p:cNvPr id="76" name="ZoneTexte 2">
            <a:extLst>
              <a:ext uri="{FF2B5EF4-FFF2-40B4-BE49-F238E27FC236}">
                <a16:creationId xmlns:a16="http://schemas.microsoft.com/office/drawing/2014/main" id="{F8CD9A5B-77B0-6507-62CC-4333E9C6E4F3}"/>
              </a:ext>
            </a:extLst>
          </p:cNvPr>
          <p:cNvSpPr txBox="1"/>
          <p:nvPr/>
        </p:nvSpPr>
        <p:spPr>
          <a:xfrm>
            <a:off x="6082707" y="3045891"/>
            <a:ext cx="2946993" cy="584775"/>
          </a:xfrm>
          <a:prstGeom prst="rect">
            <a:avLst/>
          </a:prstGeom>
          <a:noFill/>
        </p:spPr>
        <p:txBody>
          <a:bodyPr wrap="square">
            <a:spAutoFit/>
          </a:bodyPr>
          <a:lstStyle/>
          <a:p>
            <a:pPr>
              <a:spcAft>
                <a:spcPts val="600"/>
              </a:spcAft>
              <a:buClr>
                <a:schemeClr val="bg1"/>
              </a:buClr>
            </a:pPr>
            <a:r>
              <a:rPr lang="fr-FR" sz="1600" b="1" dirty="0">
                <a:latin typeface="Marianne" panose="02000000000000000000" pitchFamily="50" charset="0"/>
              </a:rPr>
              <a:t>… déclinés en </a:t>
            </a:r>
            <a:r>
              <a:rPr lang="fr-FR" sz="1600" b="1" dirty="0">
                <a:solidFill>
                  <a:schemeClr val="tx2">
                    <a:lumMod val="40000"/>
                    <a:lumOff val="60000"/>
                  </a:schemeClr>
                </a:solidFill>
                <a:latin typeface="Marianne" panose="02000000000000000000" pitchFamily="50" charset="0"/>
              </a:rPr>
              <a:t>initiatives prioritaires</a:t>
            </a:r>
            <a:endParaRPr lang="fr-FR" sz="1600" dirty="0">
              <a:solidFill>
                <a:schemeClr val="tx2">
                  <a:lumMod val="40000"/>
                  <a:lumOff val="60000"/>
                </a:schemeClr>
              </a:solidFill>
              <a:latin typeface="Marianne" panose="02000000000000000000" pitchFamily="50" charset="0"/>
            </a:endParaRPr>
          </a:p>
        </p:txBody>
      </p:sp>
      <p:sp>
        <p:nvSpPr>
          <p:cNvPr id="77" name="ZoneTexte 2">
            <a:extLst>
              <a:ext uri="{FF2B5EF4-FFF2-40B4-BE49-F238E27FC236}">
                <a16:creationId xmlns:a16="http://schemas.microsoft.com/office/drawing/2014/main" id="{A7942D4B-40B8-2B22-AF8A-AAAFF8816B97}"/>
              </a:ext>
            </a:extLst>
          </p:cNvPr>
          <p:cNvSpPr txBox="1"/>
          <p:nvPr/>
        </p:nvSpPr>
        <p:spPr>
          <a:xfrm>
            <a:off x="6082707" y="3774625"/>
            <a:ext cx="3025783" cy="830997"/>
          </a:xfrm>
          <a:prstGeom prst="rect">
            <a:avLst/>
          </a:prstGeom>
          <a:noFill/>
        </p:spPr>
        <p:txBody>
          <a:bodyPr wrap="square">
            <a:spAutoFit/>
          </a:bodyPr>
          <a:lstStyle/>
          <a:p>
            <a:pPr>
              <a:spcAft>
                <a:spcPts val="600"/>
              </a:spcAft>
              <a:buClr>
                <a:schemeClr val="bg1"/>
              </a:buClr>
            </a:pPr>
            <a:r>
              <a:rPr lang="fr-FR" sz="1600" b="1" dirty="0">
                <a:latin typeface="Marianne" panose="02000000000000000000" pitchFamily="50" charset="0"/>
              </a:rPr>
              <a:t>… suivis par des </a:t>
            </a:r>
            <a:r>
              <a:rPr lang="fr-FR" sz="1600" b="1" dirty="0">
                <a:solidFill>
                  <a:schemeClr val="accent4"/>
                </a:solidFill>
                <a:latin typeface="Marianne" panose="02000000000000000000" pitchFamily="50" charset="0"/>
              </a:rPr>
              <a:t>indicateurs de pilotage </a:t>
            </a:r>
            <a:r>
              <a:rPr lang="fr-FR" sz="1600" b="1" dirty="0">
                <a:latin typeface="Marianne" panose="02000000000000000000" pitchFamily="50" charset="0"/>
              </a:rPr>
              <a:t>des moyens et des résultats</a:t>
            </a:r>
            <a:endParaRPr lang="fr-FR" sz="1600" dirty="0">
              <a:latin typeface="Marianne" panose="02000000000000000000" pitchFamily="50" charset="0"/>
            </a:endParaRPr>
          </a:p>
        </p:txBody>
      </p:sp>
      <p:sp>
        <p:nvSpPr>
          <p:cNvPr id="79" name="ZoneTexte 2">
            <a:extLst>
              <a:ext uri="{FF2B5EF4-FFF2-40B4-BE49-F238E27FC236}">
                <a16:creationId xmlns:a16="http://schemas.microsoft.com/office/drawing/2014/main" id="{E19E609F-DBF6-D20C-12DF-E87B305D6493}"/>
              </a:ext>
            </a:extLst>
          </p:cNvPr>
          <p:cNvSpPr txBox="1"/>
          <p:nvPr/>
        </p:nvSpPr>
        <p:spPr>
          <a:xfrm>
            <a:off x="5772149" y="4762301"/>
            <a:ext cx="2691421" cy="276999"/>
          </a:xfrm>
          <a:prstGeom prst="rect">
            <a:avLst/>
          </a:prstGeom>
          <a:noFill/>
        </p:spPr>
        <p:txBody>
          <a:bodyPr wrap="square">
            <a:spAutoFit/>
          </a:bodyPr>
          <a:lstStyle/>
          <a:p>
            <a:pPr>
              <a:spcAft>
                <a:spcPts val="600"/>
              </a:spcAft>
              <a:buClr>
                <a:schemeClr val="bg1"/>
              </a:buClr>
            </a:pPr>
            <a:r>
              <a:rPr lang="fr-FR" sz="1200" i="1" dirty="0">
                <a:solidFill>
                  <a:schemeClr val="tx2">
                    <a:lumMod val="60000"/>
                    <a:lumOff val="40000"/>
                  </a:schemeClr>
                </a:solidFill>
                <a:latin typeface="Marianne" panose="02000000000000000000" pitchFamily="50" charset="0"/>
              </a:rPr>
              <a:t>Voir les focus pages suivantes</a:t>
            </a:r>
          </a:p>
        </p:txBody>
      </p:sp>
      <p:pic>
        <p:nvPicPr>
          <p:cNvPr id="81" name="Graphic 80" descr="Magnifying glass with solid fill">
            <a:extLst>
              <a:ext uri="{FF2B5EF4-FFF2-40B4-BE49-F238E27FC236}">
                <a16:creationId xmlns:a16="http://schemas.microsoft.com/office/drawing/2014/main" id="{DEA6EBC4-246E-CC21-35F8-DEB8C20E11D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119188" y="4731608"/>
            <a:ext cx="357162" cy="357162"/>
          </a:xfrm>
          <a:prstGeom prst="rect">
            <a:avLst/>
          </a:prstGeom>
        </p:spPr>
      </p:pic>
      <p:grpSp>
        <p:nvGrpSpPr>
          <p:cNvPr id="33" name="Group 32">
            <a:extLst>
              <a:ext uri="{FF2B5EF4-FFF2-40B4-BE49-F238E27FC236}">
                <a16:creationId xmlns:a16="http://schemas.microsoft.com/office/drawing/2014/main" id="{EA8685D0-7417-8562-9C7A-5BA87BC15FE3}"/>
              </a:ext>
            </a:extLst>
          </p:cNvPr>
          <p:cNvGrpSpPr/>
          <p:nvPr/>
        </p:nvGrpSpPr>
        <p:grpSpPr>
          <a:xfrm>
            <a:off x="667650" y="1348812"/>
            <a:ext cx="4066276" cy="3396991"/>
            <a:chOff x="766758" y="1508039"/>
            <a:chExt cx="7449691" cy="4053252"/>
          </a:xfrm>
        </p:grpSpPr>
        <p:sp>
          <p:nvSpPr>
            <p:cNvPr id="28" name="Freeform 7">
              <a:extLst>
                <a:ext uri="{FF2B5EF4-FFF2-40B4-BE49-F238E27FC236}">
                  <a16:creationId xmlns:a16="http://schemas.microsoft.com/office/drawing/2014/main" id="{681C2719-D177-E049-4355-3B2683452BA5}"/>
                </a:ext>
              </a:extLst>
            </p:cNvPr>
            <p:cNvSpPr>
              <a:spLocks/>
            </p:cNvSpPr>
            <p:nvPr/>
          </p:nvSpPr>
          <p:spPr bwMode="auto">
            <a:xfrm>
              <a:off x="766758" y="1508039"/>
              <a:ext cx="7449691" cy="885845"/>
            </a:xfrm>
            <a:custGeom>
              <a:avLst/>
              <a:gdLst>
                <a:gd name="T0" fmla="*/ 10 w 1798"/>
                <a:gd name="T1" fmla="*/ 166 h 168"/>
                <a:gd name="T2" fmla="*/ 1 w 1798"/>
                <a:gd name="T3" fmla="*/ 158 h 168"/>
                <a:gd name="T4" fmla="*/ 7 w 1798"/>
                <a:gd name="T5" fmla="*/ 147 h 168"/>
                <a:gd name="T6" fmla="*/ 896 w 1798"/>
                <a:gd name="T7" fmla="*/ 0 h 168"/>
                <a:gd name="T8" fmla="*/ 1790 w 1798"/>
                <a:gd name="T9" fmla="*/ 149 h 168"/>
                <a:gd name="T10" fmla="*/ 1797 w 1798"/>
                <a:gd name="T11" fmla="*/ 160 h 168"/>
                <a:gd name="T12" fmla="*/ 1787 w 1798"/>
                <a:gd name="T13" fmla="*/ 168 h 168"/>
                <a:gd name="T14" fmla="*/ 10 w 1798"/>
                <a:gd name="T15" fmla="*/ 166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98" h="168">
                  <a:moveTo>
                    <a:pt x="10" y="166"/>
                  </a:moveTo>
                  <a:cubicBezTo>
                    <a:pt x="6" y="166"/>
                    <a:pt x="1" y="163"/>
                    <a:pt x="1" y="158"/>
                  </a:cubicBezTo>
                  <a:cubicBezTo>
                    <a:pt x="0" y="153"/>
                    <a:pt x="2" y="148"/>
                    <a:pt x="7" y="147"/>
                  </a:cubicBezTo>
                  <a:cubicBezTo>
                    <a:pt x="273" y="51"/>
                    <a:pt x="580" y="0"/>
                    <a:pt x="896" y="0"/>
                  </a:cubicBezTo>
                  <a:cubicBezTo>
                    <a:pt x="1214" y="0"/>
                    <a:pt x="1523" y="51"/>
                    <a:pt x="1790" y="149"/>
                  </a:cubicBezTo>
                  <a:cubicBezTo>
                    <a:pt x="1795" y="150"/>
                    <a:pt x="1798" y="155"/>
                    <a:pt x="1797" y="160"/>
                  </a:cubicBezTo>
                  <a:cubicBezTo>
                    <a:pt x="1796" y="165"/>
                    <a:pt x="1792" y="168"/>
                    <a:pt x="1787" y="168"/>
                  </a:cubicBezTo>
                  <a:cubicBezTo>
                    <a:pt x="1787" y="168"/>
                    <a:pt x="10" y="166"/>
                    <a:pt x="10" y="166"/>
                  </a:cubicBezTo>
                  <a:close/>
                </a:path>
              </a:pathLst>
            </a:custGeom>
            <a:solidFill>
              <a:schemeClr val="accent2"/>
            </a:solidFill>
            <a:ln>
              <a:noFill/>
            </a:ln>
          </p:spPr>
          <p:txBody>
            <a:bodyPr vert="horz" wrap="square" lIns="91440" tIns="45720" rIns="91440" bIns="45720" numCol="1" anchor="b" anchorCtr="0" compatLnSpc="1">
              <a:prstTxWarp prst="textNoShape">
                <a:avLst/>
              </a:prstTxWarp>
            </a:bodyPr>
            <a:lstStyle/>
            <a:p>
              <a:pPr algn="ctr"/>
              <a:r>
                <a:rPr lang="fr-FR" sz="1600" b="1" dirty="0">
                  <a:solidFill>
                    <a:schemeClr val="bg1"/>
                  </a:solidFill>
                </a:rPr>
                <a:t>Démarche d’amélioration continue</a:t>
              </a:r>
            </a:p>
          </p:txBody>
        </p:sp>
        <p:sp>
          <p:nvSpPr>
            <p:cNvPr id="29" name="圆角矩形 39">
              <a:extLst>
                <a:ext uri="{FF2B5EF4-FFF2-40B4-BE49-F238E27FC236}">
                  <a16:creationId xmlns:a16="http://schemas.microsoft.com/office/drawing/2014/main" id="{B818668B-FD60-FB14-14B6-9A6600B30DB2}"/>
                </a:ext>
              </a:extLst>
            </p:cNvPr>
            <p:cNvSpPr/>
            <p:nvPr/>
          </p:nvSpPr>
          <p:spPr bwMode="gray">
            <a:xfrm>
              <a:off x="766758" y="2521592"/>
              <a:ext cx="2397665" cy="3039699"/>
            </a:xfrm>
            <a:prstGeom prst="roundRect">
              <a:avLst>
                <a:gd name="adj" fmla="val 0"/>
              </a:avLst>
            </a:prstGeom>
            <a:noFill/>
            <a:ln w="57150" algn="ctr">
              <a:solidFill>
                <a:schemeClr val="accent2"/>
              </a:solidFill>
              <a:miter lim="800000"/>
              <a:headEnd/>
              <a:tailEnd/>
            </a:ln>
          </p:spPr>
          <p:txBody>
            <a:bodyPr wrap="square" lIns="88900" tIns="88900" rIns="88900" bIns="88900" rtlCol="0" anchor="ctr"/>
            <a:lstStyle/>
            <a:p>
              <a:pPr algn="ctr">
                <a:buFont typeface="Wingdings 2" pitchFamily="18" charset="2"/>
                <a:buNone/>
              </a:pPr>
              <a:endParaRPr lang="en-US" sz="1600" b="1" dirty="0">
                <a:solidFill>
                  <a:schemeClr val="bg1"/>
                </a:solidFill>
              </a:endParaRPr>
            </a:p>
          </p:txBody>
        </p:sp>
        <p:sp>
          <p:nvSpPr>
            <p:cNvPr id="30" name="圆角矩形 164">
              <a:extLst>
                <a:ext uri="{FF2B5EF4-FFF2-40B4-BE49-F238E27FC236}">
                  <a16:creationId xmlns:a16="http://schemas.microsoft.com/office/drawing/2014/main" id="{FB323C5A-2E07-EE33-8B0E-43952E3F073C}"/>
                </a:ext>
              </a:extLst>
            </p:cNvPr>
            <p:cNvSpPr/>
            <p:nvPr/>
          </p:nvSpPr>
          <p:spPr bwMode="gray">
            <a:xfrm>
              <a:off x="5818784" y="2521592"/>
              <a:ext cx="2397665" cy="3039699"/>
            </a:xfrm>
            <a:prstGeom prst="roundRect">
              <a:avLst>
                <a:gd name="adj" fmla="val 0"/>
              </a:avLst>
            </a:prstGeom>
            <a:noFill/>
            <a:ln w="57150" algn="ctr">
              <a:solidFill>
                <a:schemeClr val="accent2"/>
              </a:solidFill>
              <a:miter lim="800000"/>
              <a:headEnd/>
              <a:tailEnd/>
            </a:ln>
          </p:spPr>
          <p:txBody>
            <a:bodyPr wrap="square" lIns="88900" tIns="88900" rIns="88900" bIns="88900" rtlCol="0" anchor="ctr"/>
            <a:lstStyle/>
            <a:p>
              <a:pPr algn="ctr">
                <a:buFont typeface="Wingdings 2" pitchFamily="18" charset="2"/>
                <a:buNone/>
              </a:pPr>
              <a:endParaRPr lang="en-US" sz="1600" b="1" dirty="0">
                <a:solidFill>
                  <a:schemeClr val="bg1"/>
                </a:solidFill>
              </a:endParaRPr>
            </a:p>
          </p:txBody>
        </p:sp>
        <p:sp>
          <p:nvSpPr>
            <p:cNvPr id="31" name="圆角矩形 190">
              <a:extLst>
                <a:ext uri="{FF2B5EF4-FFF2-40B4-BE49-F238E27FC236}">
                  <a16:creationId xmlns:a16="http://schemas.microsoft.com/office/drawing/2014/main" id="{4762F135-8C0B-2AA7-3D62-B2244F9FFF2C}"/>
                </a:ext>
              </a:extLst>
            </p:cNvPr>
            <p:cNvSpPr/>
            <p:nvPr/>
          </p:nvSpPr>
          <p:spPr bwMode="gray">
            <a:xfrm>
              <a:off x="3292771" y="2521592"/>
              <a:ext cx="2397665" cy="3039699"/>
            </a:xfrm>
            <a:prstGeom prst="roundRect">
              <a:avLst>
                <a:gd name="adj" fmla="val 0"/>
              </a:avLst>
            </a:prstGeom>
            <a:noFill/>
            <a:ln w="57150" algn="ctr">
              <a:solidFill>
                <a:schemeClr val="accent2"/>
              </a:solidFill>
              <a:miter lim="800000"/>
              <a:headEnd/>
              <a:tailEnd/>
            </a:ln>
          </p:spPr>
          <p:txBody>
            <a:bodyPr wrap="square" lIns="88900" tIns="88900" rIns="88900" bIns="88900" rtlCol="0" anchor="ctr"/>
            <a:lstStyle/>
            <a:p>
              <a:pPr algn="ctr">
                <a:buFont typeface="Wingdings 2" pitchFamily="18" charset="2"/>
                <a:buNone/>
              </a:pPr>
              <a:endParaRPr lang="en-US" sz="1600" b="1" dirty="0">
                <a:solidFill>
                  <a:schemeClr val="bg1"/>
                </a:solidFill>
              </a:endParaRPr>
            </a:p>
          </p:txBody>
        </p:sp>
      </p:grpSp>
      <p:sp>
        <p:nvSpPr>
          <p:cNvPr id="34" name="圆角矩形 39">
            <a:extLst>
              <a:ext uri="{FF2B5EF4-FFF2-40B4-BE49-F238E27FC236}">
                <a16:creationId xmlns:a16="http://schemas.microsoft.com/office/drawing/2014/main" id="{FF1766EA-457B-B5A2-87D8-C8E5093A9BD2}"/>
              </a:ext>
            </a:extLst>
          </p:cNvPr>
          <p:cNvSpPr/>
          <p:nvPr/>
        </p:nvSpPr>
        <p:spPr bwMode="gray">
          <a:xfrm rot="5400000">
            <a:off x="2606346" y="210456"/>
            <a:ext cx="188234" cy="4543171"/>
          </a:xfrm>
          <a:prstGeom prst="roundRect">
            <a:avLst>
              <a:gd name="adj" fmla="val 0"/>
            </a:avLst>
          </a:prstGeom>
          <a:solidFill>
            <a:srgbClr val="8E8ED5">
              <a:alpha val="38824"/>
            </a:srgbClr>
          </a:solidFill>
          <a:ln w="28575" algn="ctr">
            <a:solidFill>
              <a:schemeClr val="accent2">
                <a:lumMod val="40000"/>
                <a:lumOff val="60000"/>
              </a:schemeClr>
            </a:solidFill>
            <a:prstDash val="solid"/>
            <a:miter lim="800000"/>
            <a:headEnd/>
            <a:tailEnd/>
          </a:ln>
        </p:spPr>
        <p:txBody>
          <a:bodyPr wrap="square" lIns="88900" tIns="88900" rIns="88900" bIns="88900" rtlCol="0" anchor="ctr"/>
          <a:lstStyle/>
          <a:p>
            <a:pPr algn="ctr">
              <a:buFont typeface="Wingdings 2" pitchFamily="18" charset="2"/>
              <a:buNone/>
            </a:pPr>
            <a:endParaRPr lang="en-US" sz="1600" b="1" dirty="0">
              <a:solidFill>
                <a:schemeClr val="bg1"/>
              </a:solidFill>
            </a:endParaRPr>
          </a:p>
        </p:txBody>
      </p:sp>
      <p:sp>
        <p:nvSpPr>
          <p:cNvPr id="41" name="圆角矩形 39">
            <a:extLst>
              <a:ext uri="{FF2B5EF4-FFF2-40B4-BE49-F238E27FC236}">
                <a16:creationId xmlns:a16="http://schemas.microsoft.com/office/drawing/2014/main" id="{E63E0685-B5EA-F064-C031-E4BE85D061F3}"/>
              </a:ext>
            </a:extLst>
          </p:cNvPr>
          <p:cNvSpPr/>
          <p:nvPr/>
        </p:nvSpPr>
        <p:spPr bwMode="gray">
          <a:xfrm rot="5400000">
            <a:off x="2606346" y="558551"/>
            <a:ext cx="188234" cy="4543171"/>
          </a:xfrm>
          <a:prstGeom prst="roundRect">
            <a:avLst>
              <a:gd name="adj" fmla="val 0"/>
            </a:avLst>
          </a:prstGeom>
          <a:solidFill>
            <a:srgbClr val="8E8ED5">
              <a:alpha val="38824"/>
            </a:srgbClr>
          </a:solidFill>
          <a:ln w="28575" algn="ctr">
            <a:solidFill>
              <a:schemeClr val="accent2">
                <a:lumMod val="40000"/>
                <a:lumOff val="60000"/>
              </a:schemeClr>
            </a:solidFill>
            <a:prstDash val="solid"/>
            <a:miter lim="800000"/>
            <a:headEnd/>
            <a:tailEnd/>
          </a:ln>
        </p:spPr>
        <p:txBody>
          <a:bodyPr wrap="square" lIns="88900" tIns="88900" rIns="88900" bIns="88900" rtlCol="0" anchor="ctr"/>
          <a:lstStyle/>
          <a:p>
            <a:pPr algn="ctr">
              <a:buFont typeface="Wingdings 2" pitchFamily="18" charset="2"/>
              <a:buNone/>
            </a:pPr>
            <a:endParaRPr lang="en-US" sz="1600" b="1" dirty="0">
              <a:solidFill>
                <a:schemeClr val="bg1"/>
              </a:solidFill>
            </a:endParaRPr>
          </a:p>
        </p:txBody>
      </p:sp>
      <p:sp>
        <p:nvSpPr>
          <p:cNvPr id="42" name="圆角矩形 39">
            <a:extLst>
              <a:ext uri="{FF2B5EF4-FFF2-40B4-BE49-F238E27FC236}">
                <a16:creationId xmlns:a16="http://schemas.microsoft.com/office/drawing/2014/main" id="{3198EBCF-552C-0872-5126-097AAFE43961}"/>
              </a:ext>
            </a:extLst>
          </p:cNvPr>
          <p:cNvSpPr/>
          <p:nvPr/>
        </p:nvSpPr>
        <p:spPr bwMode="gray">
          <a:xfrm rot="5400000">
            <a:off x="2606346" y="906646"/>
            <a:ext cx="188234" cy="4543171"/>
          </a:xfrm>
          <a:prstGeom prst="roundRect">
            <a:avLst>
              <a:gd name="adj" fmla="val 0"/>
            </a:avLst>
          </a:prstGeom>
          <a:solidFill>
            <a:srgbClr val="8E8ED5">
              <a:alpha val="38824"/>
            </a:srgbClr>
          </a:solidFill>
          <a:ln w="28575" algn="ctr">
            <a:solidFill>
              <a:schemeClr val="accent2">
                <a:lumMod val="40000"/>
                <a:lumOff val="60000"/>
              </a:schemeClr>
            </a:solidFill>
            <a:prstDash val="solid"/>
            <a:miter lim="800000"/>
            <a:headEnd/>
            <a:tailEnd/>
          </a:ln>
        </p:spPr>
        <p:txBody>
          <a:bodyPr wrap="square" lIns="88900" tIns="88900" rIns="88900" bIns="88900" rtlCol="0" anchor="ctr"/>
          <a:lstStyle/>
          <a:p>
            <a:pPr algn="ctr">
              <a:buFont typeface="Wingdings 2" pitchFamily="18" charset="2"/>
              <a:buNone/>
            </a:pPr>
            <a:endParaRPr lang="en-US" sz="1600" b="1" dirty="0">
              <a:solidFill>
                <a:schemeClr val="bg1"/>
              </a:solidFill>
            </a:endParaRPr>
          </a:p>
        </p:txBody>
      </p:sp>
      <p:sp>
        <p:nvSpPr>
          <p:cNvPr id="43" name="圆角矩形 39">
            <a:extLst>
              <a:ext uri="{FF2B5EF4-FFF2-40B4-BE49-F238E27FC236}">
                <a16:creationId xmlns:a16="http://schemas.microsoft.com/office/drawing/2014/main" id="{10C2953F-3E40-5A7A-DDA6-AE7E83DA655F}"/>
              </a:ext>
            </a:extLst>
          </p:cNvPr>
          <p:cNvSpPr/>
          <p:nvPr/>
        </p:nvSpPr>
        <p:spPr bwMode="gray">
          <a:xfrm rot="5400000">
            <a:off x="2623520" y="1934881"/>
            <a:ext cx="188234" cy="4543171"/>
          </a:xfrm>
          <a:prstGeom prst="roundRect">
            <a:avLst>
              <a:gd name="adj" fmla="val 0"/>
            </a:avLst>
          </a:prstGeom>
          <a:solidFill>
            <a:srgbClr val="8E8ED5">
              <a:alpha val="38824"/>
            </a:srgbClr>
          </a:solidFill>
          <a:ln w="28575" algn="ctr">
            <a:solidFill>
              <a:schemeClr val="accent2">
                <a:lumMod val="40000"/>
                <a:lumOff val="60000"/>
              </a:schemeClr>
            </a:solidFill>
            <a:prstDash val="solid"/>
            <a:miter lim="800000"/>
            <a:headEnd/>
            <a:tailEnd/>
          </a:ln>
        </p:spPr>
        <p:txBody>
          <a:bodyPr wrap="square" lIns="88900" tIns="88900" rIns="88900" bIns="88900" rtlCol="0" anchor="ctr"/>
          <a:lstStyle/>
          <a:p>
            <a:pPr algn="ctr">
              <a:buFont typeface="Wingdings 2" pitchFamily="18" charset="2"/>
              <a:buNone/>
            </a:pPr>
            <a:endParaRPr lang="en-US" sz="1600" b="1" dirty="0">
              <a:solidFill>
                <a:schemeClr val="bg1"/>
              </a:solidFill>
            </a:endParaRPr>
          </a:p>
        </p:txBody>
      </p:sp>
      <p:sp>
        <p:nvSpPr>
          <p:cNvPr id="44" name="ZoneTexte 2">
            <a:extLst>
              <a:ext uri="{FF2B5EF4-FFF2-40B4-BE49-F238E27FC236}">
                <a16:creationId xmlns:a16="http://schemas.microsoft.com/office/drawing/2014/main" id="{65630797-EE05-3D8A-339B-9942AB7CD21E}"/>
              </a:ext>
            </a:extLst>
          </p:cNvPr>
          <p:cNvSpPr txBox="1"/>
          <p:nvPr/>
        </p:nvSpPr>
        <p:spPr>
          <a:xfrm rot="5400000">
            <a:off x="4699360" y="3581496"/>
            <a:ext cx="523874" cy="338554"/>
          </a:xfrm>
          <a:prstGeom prst="rect">
            <a:avLst/>
          </a:prstGeom>
          <a:noFill/>
        </p:spPr>
        <p:txBody>
          <a:bodyPr wrap="square">
            <a:spAutoFit/>
          </a:bodyPr>
          <a:lstStyle/>
          <a:p>
            <a:pPr algn="ctr">
              <a:spcAft>
                <a:spcPts val="600"/>
              </a:spcAft>
              <a:buClr>
                <a:schemeClr val="bg1"/>
              </a:buClr>
            </a:pPr>
            <a:r>
              <a:rPr lang="fr-FR" sz="1600" b="1" dirty="0">
                <a:solidFill>
                  <a:schemeClr val="accent2"/>
                </a:solidFill>
                <a:latin typeface="Marianne" panose="02000000000000000000" pitchFamily="50" charset="0"/>
              </a:rPr>
              <a:t>…</a:t>
            </a:r>
            <a:endParaRPr lang="fr-FR" sz="1600" dirty="0">
              <a:solidFill>
                <a:schemeClr val="accent2"/>
              </a:solidFill>
              <a:latin typeface="Marianne" panose="02000000000000000000" pitchFamily="50" charset="0"/>
            </a:endParaRPr>
          </a:p>
        </p:txBody>
      </p:sp>
      <p:pic>
        <p:nvPicPr>
          <p:cNvPr id="48" name="Graphic 47" descr="Bar graph with upward trend outline">
            <a:extLst>
              <a:ext uri="{FF2B5EF4-FFF2-40B4-BE49-F238E27FC236}">
                <a16:creationId xmlns:a16="http://schemas.microsoft.com/office/drawing/2014/main" id="{8CF74DFF-B36F-6C5E-C1BA-10C1201B2A77}"/>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030175" y="2345353"/>
            <a:ext cx="273374" cy="273374"/>
          </a:xfrm>
          <a:prstGeom prst="rect">
            <a:avLst/>
          </a:prstGeom>
        </p:spPr>
      </p:pic>
      <p:pic>
        <p:nvPicPr>
          <p:cNvPr id="49" name="Graphic 48" descr="Bar graph with upward trend outline">
            <a:extLst>
              <a:ext uri="{FF2B5EF4-FFF2-40B4-BE49-F238E27FC236}">
                <a16:creationId xmlns:a16="http://schemas.microsoft.com/office/drawing/2014/main" id="{24BF378A-59E7-B1C8-6D30-6C70D36198DD}"/>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030175" y="2693449"/>
            <a:ext cx="273374" cy="273374"/>
          </a:xfrm>
          <a:prstGeom prst="rect">
            <a:avLst/>
          </a:prstGeom>
        </p:spPr>
      </p:pic>
      <p:pic>
        <p:nvPicPr>
          <p:cNvPr id="80" name="Graphic 79" descr="Bar graph with upward trend outline">
            <a:extLst>
              <a:ext uri="{FF2B5EF4-FFF2-40B4-BE49-F238E27FC236}">
                <a16:creationId xmlns:a16="http://schemas.microsoft.com/office/drawing/2014/main" id="{4E246B72-22A8-8AB1-0BD1-7591111254BD}"/>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030175" y="3031604"/>
            <a:ext cx="273374" cy="273374"/>
          </a:xfrm>
          <a:prstGeom prst="rect">
            <a:avLst/>
          </a:prstGeom>
        </p:spPr>
      </p:pic>
      <p:pic>
        <p:nvPicPr>
          <p:cNvPr id="82" name="Graphic 81" descr="Bar graph with upward trend outline">
            <a:extLst>
              <a:ext uri="{FF2B5EF4-FFF2-40B4-BE49-F238E27FC236}">
                <a16:creationId xmlns:a16="http://schemas.microsoft.com/office/drawing/2014/main" id="{15D6D068-49AB-7E7B-AF01-A7A55D55026E}"/>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047349" y="4088829"/>
            <a:ext cx="273374" cy="273374"/>
          </a:xfrm>
          <a:prstGeom prst="rect">
            <a:avLst/>
          </a:prstGeom>
        </p:spPr>
      </p:pic>
      <p:sp>
        <p:nvSpPr>
          <p:cNvPr id="84" name="TextBox 83">
            <a:extLst>
              <a:ext uri="{FF2B5EF4-FFF2-40B4-BE49-F238E27FC236}">
                <a16:creationId xmlns:a16="http://schemas.microsoft.com/office/drawing/2014/main" id="{C39BB78D-2C02-1B4D-4D19-82E1A5DCA952}"/>
              </a:ext>
            </a:extLst>
          </p:cNvPr>
          <p:cNvSpPr txBox="1"/>
          <p:nvPr/>
        </p:nvSpPr>
        <p:spPr>
          <a:xfrm>
            <a:off x="2032752" y="4334660"/>
            <a:ext cx="1392453" cy="400110"/>
          </a:xfrm>
          <a:prstGeom prst="rect">
            <a:avLst/>
          </a:prstGeom>
          <a:noFill/>
        </p:spPr>
        <p:txBody>
          <a:bodyPr wrap="square">
            <a:spAutoFit/>
          </a:bodyPr>
          <a:lstStyle/>
          <a:p>
            <a:pPr algn="ctr"/>
            <a:r>
              <a:rPr lang="fr-FR" sz="2000" b="1" dirty="0">
                <a:solidFill>
                  <a:schemeClr val="accent2"/>
                </a:solidFill>
                <a:latin typeface="Marianne" panose="02000000000000000000" pitchFamily="50" charset="0"/>
              </a:rPr>
              <a:t>Piliers</a:t>
            </a:r>
            <a:endParaRPr lang="fr-FR" sz="1800" dirty="0"/>
          </a:p>
        </p:txBody>
      </p:sp>
      <p:sp>
        <p:nvSpPr>
          <p:cNvPr id="85" name="TextBox 84">
            <a:extLst>
              <a:ext uri="{FF2B5EF4-FFF2-40B4-BE49-F238E27FC236}">
                <a16:creationId xmlns:a16="http://schemas.microsoft.com/office/drawing/2014/main" id="{BD1277BC-6B7F-04A5-018C-F93B8F109EBF}"/>
              </a:ext>
            </a:extLst>
          </p:cNvPr>
          <p:cNvSpPr txBox="1"/>
          <p:nvPr/>
        </p:nvSpPr>
        <p:spPr>
          <a:xfrm rot="16200000">
            <a:off x="-988509" y="3184389"/>
            <a:ext cx="2392874" cy="307777"/>
          </a:xfrm>
          <a:prstGeom prst="rect">
            <a:avLst/>
          </a:prstGeom>
          <a:noFill/>
        </p:spPr>
        <p:txBody>
          <a:bodyPr wrap="square">
            <a:spAutoFit/>
          </a:bodyPr>
          <a:lstStyle/>
          <a:p>
            <a:pPr algn="ctr"/>
            <a:r>
              <a:rPr lang="fr-FR" sz="1400" b="1" dirty="0">
                <a:solidFill>
                  <a:schemeClr val="tx2">
                    <a:lumMod val="40000"/>
                    <a:lumOff val="60000"/>
                  </a:schemeClr>
                </a:solidFill>
                <a:latin typeface="Marianne" panose="02000000000000000000" pitchFamily="50" charset="0"/>
              </a:rPr>
              <a:t>Initiatives prioritaires</a:t>
            </a:r>
            <a:endParaRPr lang="fr-FR" sz="1200" dirty="0">
              <a:solidFill>
                <a:schemeClr val="tx2">
                  <a:lumMod val="40000"/>
                  <a:lumOff val="60000"/>
                </a:schemeClr>
              </a:solidFill>
            </a:endParaRPr>
          </a:p>
        </p:txBody>
      </p:sp>
      <p:sp>
        <p:nvSpPr>
          <p:cNvPr id="86" name="TextBox 85">
            <a:extLst>
              <a:ext uri="{FF2B5EF4-FFF2-40B4-BE49-F238E27FC236}">
                <a16:creationId xmlns:a16="http://schemas.microsoft.com/office/drawing/2014/main" id="{E19D7A5A-45FD-30FA-49A8-669A6742009F}"/>
              </a:ext>
            </a:extLst>
          </p:cNvPr>
          <p:cNvSpPr txBox="1"/>
          <p:nvPr/>
        </p:nvSpPr>
        <p:spPr>
          <a:xfrm>
            <a:off x="4658345" y="1859590"/>
            <a:ext cx="1130509" cy="415498"/>
          </a:xfrm>
          <a:prstGeom prst="rect">
            <a:avLst/>
          </a:prstGeom>
          <a:noFill/>
        </p:spPr>
        <p:txBody>
          <a:bodyPr wrap="square">
            <a:spAutoFit/>
          </a:bodyPr>
          <a:lstStyle/>
          <a:p>
            <a:pPr algn="ctr"/>
            <a:r>
              <a:rPr lang="fr-FR" sz="1050" dirty="0">
                <a:solidFill>
                  <a:schemeClr val="accent4"/>
                </a:solidFill>
                <a:latin typeface="Marianne" panose="02000000000000000000" pitchFamily="50" charset="0"/>
              </a:rPr>
              <a:t>Indicateurs de pilotage</a:t>
            </a:r>
            <a:endParaRPr lang="fr-FR" sz="1000" dirty="0">
              <a:solidFill>
                <a:schemeClr val="accent4"/>
              </a:solidFill>
            </a:endParaRPr>
          </a:p>
        </p:txBody>
      </p:sp>
    </p:spTree>
    <p:extLst>
      <p:ext uri="{BB962C8B-B14F-4D97-AF65-F5344CB8AC3E}">
        <p14:creationId xmlns:p14="http://schemas.microsoft.com/office/powerpoint/2010/main" val="515283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re 1">
            <a:extLst>
              <a:ext uri="{FF2B5EF4-FFF2-40B4-BE49-F238E27FC236}">
                <a16:creationId xmlns:a16="http://schemas.microsoft.com/office/drawing/2014/main" id="{5F50F956-078E-4E8C-8ECC-9B0CFBABD3C4}"/>
              </a:ext>
            </a:extLst>
          </p:cNvPr>
          <p:cNvSpPr txBox="1">
            <a:spLocks/>
          </p:cNvSpPr>
          <p:nvPr/>
        </p:nvSpPr>
        <p:spPr>
          <a:xfrm>
            <a:off x="1222162" y="45323"/>
            <a:ext cx="7811777" cy="565290"/>
          </a:xfrm>
          <a:prstGeom prst="rect">
            <a:avLst/>
          </a:prstGeom>
          <a:solidFill>
            <a:schemeClr val="bg1"/>
          </a:solidFill>
        </p:spPr>
        <p:txBody>
          <a:bodyPr vert="horz" lIns="36000" tIns="45720" rIns="36000" bIns="45720" rtlCol="0" anchor="ctr">
            <a:noAutofit/>
          </a:bodyPr>
          <a:lstStyle>
            <a:defPPr>
              <a:defRPr lang="en-US"/>
            </a:defPPr>
            <a:lvl1pPr marL="14288" indent="0" defTabSz="914400">
              <a:lnSpc>
                <a:spcPct val="90000"/>
              </a:lnSpc>
              <a:spcBef>
                <a:spcPct val="0"/>
              </a:spcBef>
              <a:buNone/>
              <a:tabLst/>
              <a:defRPr sz="2000" b="1">
                <a:solidFill>
                  <a:schemeClr val="tx2">
                    <a:lumMod val="50000"/>
                  </a:schemeClr>
                </a:solidFill>
                <a:latin typeface="Marianne" panose="02000000000000000000" pitchFamily="2" charset="0"/>
                <a:ea typeface="+mj-ea"/>
                <a:cs typeface="+mj-cs"/>
              </a:defRPr>
            </a:lvl1pPr>
          </a:lstStyle>
          <a:p>
            <a:pPr marL="630238"/>
            <a:r>
              <a:rPr lang="fr-FR" dirty="0"/>
              <a:t>Une ambition articulée autour de 3 piliers</a:t>
            </a:r>
          </a:p>
        </p:txBody>
      </p:sp>
      <p:graphicFrame>
        <p:nvGraphicFramePr>
          <p:cNvPr id="2" name="Diagramme 1">
            <a:extLst>
              <a:ext uri="{FF2B5EF4-FFF2-40B4-BE49-F238E27FC236}">
                <a16:creationId xmlns:a16="http://schemas.microsoft.com/office/drawing/2014/main" id="{1DADEDEF-2C30-42CE-91A3-E9EB3031698D}"/>
              </a:ext>
            </a:extLst>
          </p:cNvPr>
          <p:cNvGraphicFramePr/>
          <p:nvPr>
            <p:extLst>
              <p:ext uri="{D42A27DB-BD31-4B8C-83A1-F6EECF244321}">
                <p14:modId xmlns:p14="http://schemas.microsoft.com/office/powerpoint/2010/main" val="696711498"/>
              </p:ext>
            </p:extLst>
          </p:nvPr>
        </p:nvGraphicFramePr>
        <p:xfrm>
          <a:off x="-770857" y="902041"/>
          <a:ext cx="6486446" cy="38800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D60F40CB-2F95-5A9A-9511-F84B267B9CF7}"/>
              </a:ext>
            </a:extLst>
          </p:cNvPr>
          <p:cNvSpPr txBox="1"/>
          <p:nvPr/>
        </p:nvSpPr>
        <p:spPr>
          <a:xfrm>
            <a:off x="5624317" y="1571158"/>
            <a:ext cx="3409622" cy="2585323"/>
          </a:xfrm>
          <a:prstGeom prst="rect">
            <a:avLst/>
          </a:prstGeom>
          <a:noFill/>
        </p:spPr>
        <p:txBody>
          <a:bodyPr wrap="square">
            <a:spAutoFit/>
          </a:bodyPr>
          <a:lstStyle/>
          <a:p>
            <a:r>
              <a:rPr lang="fr-FR" b="1" dirty="0"/>
              <a:t>Simplifier :</a:t>
            </a:r>
            <a:br>
              <a:rPr lang="fr-FR" dirty="0"/>
            </a:br>
            <a:r>
              <a:rPr lang="fr-FR" dirty="0"/>
              <a:t>- Les démarches pour les usagers</a:t>
            </a:r>
          </a:p>
          <a:p>
            <a:r>
              <a:rPr lang="fr-FR" dirty="0"/>
              <a:t>- Le quotidien de travail des agents</a:t>
            </a:r>
          </a:p>
          <a:p>
            <a:endParaRPr lang="fr-FR" b="1" dirty="0"/>
          </a:p>
          <a:p>
            <a:r>
              <a:rPr lang="fr-FR" b="1" dirty="0"/>
              <a:t>Impliquer : </a:t>
            </a:r>
            <a:br>
              <a:rPr lang="fr-FR" dirty="0"/>
            </a:br>
            <a:r>
              <a:rPr lang="fr-FR" dirty="0"/>
              <a:t>- La communauté universitaire</a:t>
            </a:r>
          </a:p>
          <a:p>
            <a:r>
              <a:rPr lang="fr-FR" dirty="0"/>
              <a:t>- Les managers</a:t>
            </a:r>
          </a:p>
          <a:p>
            <a:r>
              <a:rPr lang="fr-FR" dirty="0"/>
              <a:t>- Les usagers</a:t>
            </a:r>
          </a:p>
          <a:p>
            <a:endParaRPr lang="fr-FR" dirty="0"/>
          </a:p>
          <a:p>
            <a:r>
              <a:rPr lang="fr-FR" b="1" dirty="0"/>
              <a:t>Sécuriser : </a:t>
            </a:r>
            <a:br>
              <a:rPr lang="fr-FR" dirty="0"/>
            </a:br>
            <a:r>
              <a:rPr lang="fr-FR" dirty="0"/>
              <a:t>- Par une approche risques</a:t>
            </a:r>
            <a:br>
              <a:rPr lang="fr-FR" dirty="0"/>
            </a:br>
            <a:r>
              <a:rPr lang="fr-FR" dirty="0"/>
              <a:t>- Par le suivi d’Indicateurs de pilotage</a:t>
            </a:r>
          </a:p>
        </p:txBody>
      </p:sp>
      <p:sp>
        <p:nvSpPr>
          <p:cNvPr id="8" name="Flèche : chevron 35">
            <a:extLst>
              <a:ext uri="{FF2B5EF4-FFF2-40B4-BE49-F238E27FC236}">
                <a16:creationId xmlns:a16="http://schemas.microsoft.com/office/drawing/2014/main" id="{967EF1B1-8832-4E05-6D43-307E7298B62B}"/>
              </a:ext>
            </a:extLst>
          </p:cNvPr>
          <p:cNvSpPr/>
          <p:nvPr/>
        </p:nvSpPr>
        <p:spPr>
          <a:xfrm>
            <a:off x="5116382" y="1622789"/>
            <a:ext cx="324000" cy="396000"/>
          </a:xfrm>
          <a:prstGeom prst="chevron">
            <a:avLst/>
          </a:prstGeom>
          <a:solidFill>
            <a:srgbClr val="5555C1">
              <a:alpha val="50196"/>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solidFill>
                <a:schemeClr val="tx1"/>
              </a:solidFill>
            </a:endParaRPr>
          </a:p>
        </p:txBody>
      </p:sp>
      <p:sp>
        <p:nvSpPr>
          <p:cNvPr id="10" name="TextBox 9">
            <a:extLst>
              <a:ext uri="{FF2B5EF4-FFF2-40B4-BE49-F238E27FC236}">
                <a16:creationId xmlns:a16="http://schemas.microsoft.com/office/drawing/2014/main" id="{6E27CBB4-02F3-F1F6-F2D9-E02758C5F659}"/>
              </a:ext>
            </a:extLst>
          </p:cNvPr>
          <p:cNvSpPr txBox="1"/>
          <p:nvPr/>
        </p:nvSpPr>
        <p:spPr>
          <a:xfrm>
            <a:off x="1591635" y="1618679"/>
            <a:ext cx="1853057" cy="369332"/>
          </a:xfrm>
          <a:prstGeom prst="rect">
            <a:avLst/>
          </a:prstGeom>
          <a:solidFill>
            <a:srgbClr val="FFFFFF">
              <a:alpha val="69020"/>
            </a:srgbClr>
          </a:solidFill>
        </p:spPr>
        <p:txBody>
          <a:bodyPr wrap="square">
            <a:spAutoFit/>
          </a:bodyPr>
          <a:lstStyle/>
          <a:p>
            <a:pPr lvl="0" algn="ctr"/>
            <a:r>
              <a:rPr lang="fr-FR" sz="1800" dirty="0">
                <a:latin typeface="+mj-lt"/>
              </a:rPr>
              <a:t>SIMPLIFIER</a:t>
            </a:r>
          </a:p>
        </p:txBody>
      </p:sp>
      <p:sp>
        <p:nvSpPr>
          <p:cNvPr id="12" name="TextBox 11">
            <a:extLst>
              <a:ext uri="{FF2B5EF4-FFF2-40B4-BE49-F238E27FC236}">
                <a16:creationId xmlns:a16="http://schemas.microsoft.com/office/drawing/2014/main" id="{294BDD01-FDD2-1A6F-1594-EB35634D1EFF}"/>
              </a:ext>
            </a:extLst>
          </p:cNvPr>
          <p:cNvSpPr txBox="1"/>
          <p:nvPr/>
        </p:nvSpPr>
        <p:spPr>
          <a:xfrm>
            <a:off x="441775" y="3281954"/>
            <a:ext cx="1479272" cy="369332"/>
          </a:xfrm>
          <a:prstGeom prst="rect">
            <a:avLst/>
          </a:prstGeom>
          <a:solidFill>
            <a:srgbClr val="FFFFFF">
              <a:alpha val="69020"/>
            </a:srgbClr>
          </a:solidFill>
        </p:spPr>
        <p:txBody>
          <a:bodyPr wrap="square">
            <a:spAutoFit/>
          </a:bodyPr>
          <a:lstStyle/>
          <a:p>
            <a:pPr lvl="0" algn="ctr"/>
            <a:r>
              <a:rPr lang="fr-FR" sz="1800" dirty="0">
                <a:latin typeface="+mj-lt"/>
              </a:rPr>
              <a:t>IMPLIQUER</a:t>
            </a:r>
          </a:p>
        </p:txBody>
      </p:sp>
      <p:pic>
        <p:nvPicPr>
          <p:cNvPr id="13" name="Graphic 12" descr="Magnifying glass with solid fill">
            <a:extLst>
              <a:ext uri="{FF2B5EF4-FFF2-40B4-BE49-F238E27FC236}">
                <a16:creationId xmlns:a16="http://schemas.microsoft.com/office/drawing/2014/main" id="{E4F4B5FF-8E6E-B9BC-5675-3B0C4FC9C367}"/>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5400000">
            <a:off x="1222161" y="28217"/>
            <a:ext cx="599501" cy="599501"/>
          </a:xfrm>
          <a:prstGeom prst="rect">
            <a:avLst/>
          </a:prstGeom>
        </p:spPr>
      </p:pic>
      <p:sp>
        <p:nvSpPr>
          <p:cNvPr id="14" name="TextBox 13">
            <a:extLst>
              <a:ext uri="{FF2B5EF4-FFF2-40B4-BE49-F238E27FC236}">
                <a16:creationId xmlns:a16="http://schemas.microsoft.com/office/drawing/2014/main" id="{9D45C312-A2DA-B04E-D2E1-CB9CAEE00B70}"/>
              </a:ext>
            </a:extLst>
          </p:cNvPr>
          <p:cNvSpPr txBox="1"/>
          <p:nvPr/>
        </p:nvSpPr>
        <p:spPr>
          <a:xfrm>
            <a:off x="3235476" y="3276188"/>
            <a:ext cx="1657802" cy="369332"/>
          </a:xfrm>
          <a:prstGeom prst="rect">
            <a:avLst/>
          </a:prstGeom>
          <a:solidFill>
            <a:srgbClr val="FFFFFF">
              <a:alpha val="69020"/>
            </a:srgbClr>
          </a:solidFill>
        </p:spPr>
        <p:txBody>
          <a:bodyPr wrap="square">
            <a:spAutoFit/>
          </a:bodyPr>
          <a:lstStyle/>
          <a:p>
            <a:pPr lvl="0" algn="ctr"/>
            <a:r>
              <a:rPr lang="fr-FR" sz="1800" dirty="0">
                <a:latin typeface="+mj-lt"/>
              </a:rPr>
              <a:t>SÉCURISER</a:t>
            </a:r>
          </a:p>
        </p:txBody>
      </p:sp>
      <p:sp>
        <p:nvSpPr>
          <p:cNvPr id="16" name="Flèche : chevron 35">
            <a:extLst>
              <a:ext uri="{FF2B5EF4-FFF2-40B4-BE49-F238E27FC236}">
                <a16:creationId xmlns:a16="http://schemas.microsoft.com/office/drawing/2014/main" id="{A6CDF6F9-1FB9-EDA3-6F10-4433DBC090D8}"/>
              </a:ext>
            </a:extLst>
          </p:cNvPr>
          <p:cNvSpPr/>
          <p:nvPr/>
        </p:nvSpPr>
        <p:spPr>
          <a:xfrm>
            <a:off x="5116382" y="3517284"/>
            <a:ext cx="324000" cy="396000"/>
          </a:xfrm>
          <a:prstGeom prst="chevron">
            <a:avLst/>
          </a:prstGeom>
          <a:solidFill>
            <a:srgbClr val="D85D75">
              <a:alpha val="67059"/>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solidFill>
                <a:schemeClr val="tx1"/>
              </a:solidFill>
            </a:endParaRPr>
          </a:p>
        </p:txBody>
      </p:sp>
      <p:sp>
        <p:nvSpPr>
          <p:cNvPr id="17" name="Flèche : chevron 35">
            <a:extLst>
              <a:ext uri="{FF2B5EF4-FFF2-40B4-BE49-F238E27FC236}">
                <a16:creationId xmlns:a16="http://schemas.microsoft.com/office/drawing/2014/main" id="{4057EA69-7CCE-4AC5-A693-FD1D913365B4}"/>
              </a:ext>
            </a:extLst>
          </p:cNvPr>
          <p:cNvSpPr/>
          <p:nvPr/>
        </p:nvSpPr>
        <p:spPr>
          <a:xfrm>
            <a:off x="5116382" y="2456545"/>
            <a:ext cx="324000" cy="396000"/>
          </a:xfrm>
          <a:prstGeom prst="chevron">
            <a:avLst/>
          </a:prstGeom>
          <a:solidFill>
            <a:srgbClr val="00C28F">
              <a:alpha val="67059"/>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solidFill>
                <a:schemeClr val="tx1"/>
              </a:solidFill>
            </a:endParaRPr>
          </a:p>
        </p:txBody>
      </p:sp>
      <p:cxnSp>
        <p:nvCxnSpPr>
          <p:cNvPr id="19" name="Connector: Elbow 18">
            <a:extLst>
              <a:ext uri="{FF2B5EF4-FFF2-40B4-BE49-F238E27FC236}">
                <a16:creationId xmlns:a16="http://schemas.microsoft.com/office/drawing/2014/main" id="{E0AA5DBA-1F47-25C5-2875-567680A50B4D}"/>
              </a:ext>
            </a:extLst>
          </p:cNvPr>
          <p:cNvCxnSpPr>
            <a:cxnSpLocks/>
            <a:stCxn id="27" idx="1"/>
            <a:endCxn id="15" idx="2"/>
          </p:cNvCxnSpPr>
          <p:nvPr/>
        </p:nvCxnSpPr>
        <p:spPr>
          <a:xfrm rot="10800000">
            <a:off x="2578261" y="3301531"/>
            <a:ext cx="790682" cy="1460644"/>
          </a:xfrm>
          <a:prstGeom prst="bentConnector2">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73191156-E3C4-16ED-EB60-6C653EFDCDF0}"/>
              </a:ext>
            </a:extLst>
          </p:cNvPr>
          <p:cNvSpPr txBox="1"/>
          <p:nvPr/>
        </p:nvSpPr>
        <p:spPr>
          <a:xfrm>
            <a:off x="3368943" y="4508259"/>
            <a:ext cx="5211385" cy="507831"/>
          </a:xfrm>
          <a:prstGeom prst="rect">
            <a:avLst/>
          </a:prstGeom>
          <a:noFill/>
        </p:spPr>
        <p:txBody>
          <a:bodyPr wrap="square">
            <a:spAutoFit/>
          </a:bodyPr>
          <a:lstStyle/>
          <a:p>
            <a:r>
              <a:rPr lang="fr-FR" dirty="0"/>
              <a:t>Ces 3 axes concourent également à la labellisation SP+ de l’université</a:t>
            </a:r>
          </a:p>
        </p:txBody>
      </p:sp>
      <p:sp>
        <p:nvSpPr>
          <p:cNvPr id="15" name="TextBox 14">
            <a:extLst>
              <a:ext uri="{FF2B5EF4-FFF2-40B4-BE49-F238E27FC236}">
                <a16:creationId xmlns:a16="http://schemas.microsoft.com/office/drawing/2014/main" id="{4B7790AB-AD0C-07A7-7EBD-53C3EBBED7C7}"/>
              </a:ext>
            </a:extLst>
          </p:cNvPr>
          <p:cNvSpPr txBox="1"/>
          <p:nvPr/>
        </p:nvSpPr>
        <p:spPr>
          <a:xfrm>
            <a:off x="2099577" y="2654545"/>
            <a:ext cx="957368" cy="646986"/>
          </a:xfrm>
          <a:prstGeom prst="flowChartAlternateProcess">
            <a:avLst/>
          </a:prstGeom>
          <a:solidFill>
            <a:srgbClr val="FFFFFF">
              <a:alpha val="69020"/>
            </a:srgbClr>
          </a:solidFill>
          <a:ln w="38100">
            <a:solidFill>
              <a:schemeClr val="accent3"/>
            </a:solidFill>
          </a:ln>
        </p:spPr>
        <p:txBody>
          <a:bodyPr wrap="square">
            <a:spAutoFit/>
          </a:bodyPr>
          <a:lstStyle/>
          <a:p>
            <a:pPr lvl="0" algn="ctr"/>
            <a:r>
              <a:rPr lang="fr-FR" sz="1600" dirty="0">
                <a:latin typeface="+mj-lt"/>
              </a:rPr>
              <a:t>Label SP+</a:t>
            </a:r>
          </a:p>
        </p:txBody>
      </p:sp>
    </p:spTree>
    <p:extLst>
      <p:ext uri="{BB962C8B-B14F-4D97-AF65-F5344CB8AC3E}">
        <p14:creationId xmlns:p14="http://schemas.microsoft.com/office/powerpoint/2010/main" val="3741563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au 3">
            <a:extLst>
              <a:ext uri="{FF2B5EF4-FFF2-40B4-BE49-F238E27FC236}">
                <a16:creationId xmlns:a16="http://schemas.microsoft.com/office/drawing/2014/main" id="{3B12D099-CE2F-419F-8E82-3F44E976DB03}"/>
              </a:ext>
            </a:extLst>
          </p:cNvPr>
          <p:cNvGraphicFramePr>
            <a:graphicFrameLocks noGrp="1"/>
          </p:cNvGraphicFramePr>
          <p:nvPr>
            <p:extLst>
              <p:ext uri="{D42A27DB-BD31-4B8C-83A1-F6EECF244321}">
                <p14:modId xmlns:p14="http://schemas.microsoft.com/office/powerpoint/2010/main" val="590105093"/>
              </p:ext>
            </p:extLst>
          </p:nvPr>
        </p:nvGraphicFramePr>
        <p:xfrm>
          <a:off x="341241" y="905576"/>
          <a:ext cx="8502508" cy="3439160"/>
        </p:xfrm>
        <a:graphic>
          <a:graphicData uri="http://schemas.openxmlformats.org/drawingml/2006/table">
            <a:tbl>
              <a:tblPr firstRow="1" bandRow="1">
                <a:tableStyleId>{85BE263C-DBD7-4A20-BB59-AAB30ACAA65A}</a:tableStyleId>
              </a:tblPr>
              <a:tblGrid>
                <a:gridCol w="8502508">
                  <a:extLst>
                    <a:ext uri="{9D8B030D-6E8A-4147-A177-3AD203B41FA5}">
                      <a16:colId xmlns:a16="http://schemas.microsoft.com/office/drawing/2014/main" val="2854009680"/>
                    </a:ext>
                  </a:extLst>
                </a:gridCol>
              </a:tblGrid>
              <a:tr h="231421">
                <a:tc>
                  <a:txBody>
                    <a:bodyPr/>
                    <a:lstStyle/>
                    <a:p>
                      <a:r>
                        <a:rPr lang="fr-FR" sz="1400" dirty="0"/>
                        <a:t>9 INITIATIVES PROPOSÉES</a:t>
                      </a:r>
                    </a:p>
                  </a:txBody>
                  <a:tcPr/>
                </a:tc>
                <a:extLst>
                  <a:ext uri="{0D108BD9-81ED-4DB2-BD59-A6C34878D82A}">
                    <a16:rowId xmlns:a16="http://schemas.microsoft.com/office/drawing/2014/main" val="2007403230"/>
                  </a:ext>
                </a:extLst>
              </a:tr>
              <a:tr h="208279">
                <a:tc>
                  <a:txBody>
                    <a:bodyPr/>
                    <a:lstStyle/>
                    <a:p>
                      <a:r>
                        <a:rPr lang="fr-FR" sz="1200" dirty="0">
                          <a:solidFill>
                            <a:schemeClr val="tx1"/>
                          </a:solidFill>
                        </a:rPr>
                        <a:t>N°1 - Cartographier les processus à simplifier en priorité et optimiser 1-2 processus prioritaires</a:t>
                      </a:r>
                    </a:p>
                  </a:txBody>
                  <a:tcPr anchor="ctr">
                    <a:lnB w="12700" cap="flat" cmpd="sng" algn="ctr">
                      <a:solidFill>
                        <a:schemeClr val="bg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719068544"/>
                  </a:ext>
                </a:extLst>
              </a:tr>
              <a:tr h="208279">
                <a:tc>
                  <a:txBody>
                    <a:bodyPr/>
                    <a:lstStyle/>
                    <a:p>
                      <a:r>
                        <a:rPr lang="fr-FR" sz="1200" dirty="0">
                          <a:solidFill>
                            <a:schemeClr val="tx1"/>
                          </a:solidFill>
                        </a:rPr>
                        <a:t>N°2 - Réaliser la cartographie et le plan de maîtrise des risques</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351327249"/>
                  </a:ext>
                </a:extLst>
              </a:tr>
              <a:tr h="425382">
                <a:tc>
                  <a:txBody>
                    <a:bodyPr/>
                    <a:lstStyle/>
                    <a:p>
                      <a:r>
                        <a:rPr lang="fr-FR" sz="1200" dirty="0"/>
                        <a:t>N°3 - Mettre en place, piloter et communiquer sur des indicateurs de mesure de la qualité de service (à moyen-long termes)</a:t>
                      </a:r>
                      <a:r>
                        <a:rPr lang="fr-FR" sz="1200" b="1" dirty="0"/>
                        <a:t> </a:t>
                      </a:r>
                      <a:r>
                        <a:rPr lang="fr-FR" sz="1200" b="0" dirty="0">
                          <a:solidFill>
                            <a:schemeClr val="tx2">
                              <a:lumMod val="40000"/>
                              <a:lumOff val="60000"/>
                            </a:schemeClr>
                          </a:solidFill>
                        </a:rPr>
                        <a:t>– voir annexe</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992305887"/>
                  </a:ext>
                </a:extLst>
              </a:tr>
              <a:tr h="2082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N°4 - Réaliser l'autodiagnostic SP+</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98148765"/>
                  </a:ext>
                </a:extLst>
              </a:tr>
              <a:tr h="208279">
                <a:tc>
                  <a:txBody>
                    <a:bodyPr/>
                    <a:lstStyle/>
                    <a:p>
                      <a:r>
                        <a:rPr lang="fr-FR" sz="1200" dirty="0"/>
                        <a:t>N°5 - Mettre en place des démarches participatives (communautés de pratiques, retours d’expérience usagers…)</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524252041"/>
                  </a:ext>
                </a:extLst>
              </a:tr>
              <a:tr h="249172">
                <a:tc>
                  <a:txBody>
                    <a:bodyPr/>
                    <a:lstStyle/>
                    <a:p>
                      <a:r>
                        <a:rPr lang="fr-FR" sz="1200" dirty="0"/>
                        <a:t>N°6 - Mettre en place des outils visant à simplifier le quotidien de l'agent </a:t>
                      </a:r>
                      <a:r>
                        <a:rPr lang="fr-FR" sz="1200" dirty="0">
                          <a:solidFill>
                            <a:schemeClr val="tx1"/>
                          </a:solidFill>
                        </a:rPr>
                        <a:t>et à le rendre plus autonome</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425960040"/>
                  </a:ext>
                </a:extLst>
              </a:tr>
              <a:tr h="347131">
                <a:tc>
                  <a:txBody>
                    <a:bodyPr/>
                    <a:lstStyle/>
                    <a:p>
                      <a:r>
                        <a:rPr lang="fr-FR" sz="1200" dirty="0"/>
                        <a:t>N°7 - Mettre en place des bonnes pratiques de management au service de la qualité (rituels, gestion à distance, résolution de problèmes, feed-back…)</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717309931"/>
                  </a:ext>
                </a:extLst>
              </a:tr>
              <a:tr h="0">
                <a:tc>
                  <a:txBody>
                    <a:bodyPr/>
                    <a:lstStyle/>
                    <a:p>
                      <a:endParaRPr lang="fr-FR" sz="100" dirty="0">
                        <a:solidFill>
                          <a:schemeClr val="tx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691610473"/>
                  </a:ext>
                </a:extLst>
              </a:tr>
              <a:tr h="265771">
                <a:tc>
                  <a:txBody>
                    <a:bodyPr/>
                    <a:lstStyle/>
                    <a:p>
                      <a:r>
                        <a:rPr lang="fr-FR" sz="1200" dirty="0">
                          <a:solidFill>
                            <a:schemeClr val="tx1"/>
                          </a:solidFill>
                        </a:rPr>
                        <a:t>N°8 - Réaliser des enquêtes de satisfaction auprès des usagers (étudiants) - intégrant les indicateurs communs de ressentis Services Publics+</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986003356"/>
                  </a:ext>
                </a:extLst>
              </a:tr>
              <a:tr h="265771">
                <a:tc>
                  <a:txBody>
                    <a:bodyPr/>
                    <a:lstStyle/>
                    <a:p>
                      <a:r>
                        <a:rPr lang="fr-FR" sz="1200" dirty="0">
                          <a:solidFill>
                            <a:schemeClr val="tx1"/>
                          </a:solidFill>
                        </a:rPr>
                        <a:t>N°9 - Réaliser des enquêtes de satisfaction auprès des agents</a:t>
                      </a:r>
                    </a:p>
                  </a:txBody>
                  <a:tcPr anchor="ctr">
                    <a:lnT w="12700" cap="flat" cmpd="sng" algn="ctr">
                      <a:solidFill>
                        <a:schemeClr val="bg1"/>
                      </a:solidFill>
                      <a:prstDash val="solid"/>
                      <a:round/>
                      <a:headEnd type="none" w="med" len="med"/>
                      <a:tailEnd type="none" w="med" len="med"/>
                    </a:lnT>
                    <a:solidFill>
                      <a:schemeClr val="accent3">
                        <a:lumMod val="20000"/>
                        <a:lumOff val="80000"/>
                      </a:schemeClr>
                    </a:solidFill>
                  </a:tcPr>
                </a:tc>
                <a:extLst>
                  <a:ext uri="{0D108BD9-81ED-4DB2-BD59-A6C34878D82A}">
                    <a16:rowId xmlns:a16="http://schemas.microsoft.com/office/drawing/2014/main" val="1153274946"/>
                  </a:ext>
                </a:extLst>
              </a:tr>
            </a:tbl>
          </a:graphicData>
        </a:graphic>
      </p:graphicFrame>
      <p:sp>
        <p:nvSpPr>
          <p:cNvPr id="32" name="Titre 1">
            <a:extLst>
              <a:ext uri="{FF2B5EF4-FFF2-40B4-BE49-F238E27FC236}">
                <a16:creationId xmlns:a16="http://schemas.microsoft.com/office/drawing/2014/main" id="{5F50F956-078E-4E8C-8ECC-9B0CFBABD3C4}"/>
              </a:ext>
            </a:extLst>
          </p:cNvPr>
          <p:cNvSpPr txBox="1">
            <a:spLocks/>
          </p:cNvSpPr>
          <p:nvPr/>
        </p:nvSpPr>
        <p:spPr>
          <a:xfrm>
            <a:off x="1232101" y="88454"/>
            <a:ext cx="5937626" cy="565290"/>
          </a:xfrm>
          <a:prstGeom prst="rect">
            <a:avLst/>
          </a:prstGeom>
          <a:solidFill>
            <a:schemeClr val="bg1"/>
          </a:solidFill>
        </p:spPr>
        <p:txBody>
          <a:bodyPr vert="horz" lIns="36000" tIns="45720" rIns="36000" bIns="45720" rtlCol="0" anchor="ctr">
            <a:noAutofit/>
          </a:bodyPr>
          <a:lstStyle>
            <a:defPPr>
              <a:defRPr lang="en-US"/>
            </a:defPPr>
            <a:lvl1pPr marL="14288" indent="0" defTabSz="914400">
              <a:lnSpc>
                <a:spcPct val="90000"/>
              </a:lnSpc>
              <a:spcBef>
                <a:spcPct val="0"/>
              </a:spcBef>
              <a:buNone/>
              <a:tabLst/>
              <a:defRPr sz="2000" b="1">
                <a:solidFill>
                  <a:schemeClr val="tx2">
                    <a:lumMod val="50000"/>
                  </a:schemeClr>
                </a:solidFill>
                <a:latin typeface="Marianne" panose="02000000000000000000" pitchFamily="2" charset="0"/>
                <a:ea typeface="+mj-ea"/>
                <a:cs typeface="+mj-cs"/>
              </a:defRPr>
            </a:lvl1pPr>
          </a:lstStyle>
          <a:p>
            <a:pPr marL="630238"/>
            <a:r>
              <a:rPr lang="fr-FR" dirty="0"/>
              <a:t>Des piliers déclinés en 9 initiatives clés</a:t>
            </a:r>
          </a:p>
        </p:txBody>
      </p:sp>
      <p:pic>
        <p:nvPicPr>
          <p:cNvPr id="3" name="Graphic 2" descr="Magnifying glass with solid fill">
            <a:extLst>
              <a:ext uri="{FF2B5EF4-FFF2-40B4-BE49-F238E27FC236}">
                <a16:creationId xmlns:a16="http://schemas.microsoft.com/office/drawing/2014/main" id="{4E4946CC-550D-A9DA-7A73-80405F2AB5E3}"/>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5400000">
            <a:off x="1222161" y="28217"/>
            <a:ext cx="599501" cy="599501"/>
          </a:xfrm>
          <a:prstGeom prst="rect">
            <a:avLst/>
          </a:prstGeom>
        </p:spPr>
      </p:pic>
      <p:sp>
        <p:nvSpPr>
          <p:cNvPr id="4" name="TextBox 3">
            <a:extLst>
              <a:ext uri="{FF2B5EF4-FFF2-40B4-BE49-F238E27FC236}">
                <a16:creationId xmlns:a16="http://schemas.microsoft.com/office/drawing/2014/main" id="{E524FDA3-BE8E-E97B-426E-501C96BE8983}"/>
              </a:ext>
            </a:extLst>
          </p:cNvPr>
          <p:cNvSpPr txBox="1"/>
          <p:nvPr/>
        </p:nvSpPr>
        <p:spPr>
          <a:xfrm>
            <a:off x="341241" y="4731443"/>
            <a:ext cx="399423" cy="235981"/>
          </a:xfrm>
          <a:prstGeom prst="rect">
            <a:avLst/>
          </a:prstGeom>
          <a:solidFill>
            <a:schemeClr val="accent2">
              <a:lumMod val="20000"/>
              <a:lumOff val="80000"/>
            </a:schemeClr>
          </a:solidFill>
        </p:spPr>
        <p:txBody>
          <a:bodyPr wrap="square">
            <a:spAutoFit/>
          </a:bodyPr>
          <a:lstStyle/>
          <a:p>
            <a:pPr lvl="0" algn="ctr"/>
            <a:endParaRPr lang="fr-FR" sz="1000" dirty="0">
              <a:latin typeface="+mj-lt"/>
            </a:endParaRPr>
          </a:p>
        </p:txBody>
      </p:sp>
      <p:sp>
        <p:nvSpPr>
          <p:cNvPr id="7" name="TextBox 6">
            <a:extLst>
              <a:ext uri="{FF2B5EF4-FFF2-40B4-BE49-F238E27FC236}">
                <a16:creationId xmlns:a16="http://schemas.microsoft.com/office/drawing/2014/main" id="{6B64CB47-2565-8E89-5830-E3ABCBB16D8A}"/>
              </a:ext>
            </a:extLst>
          </p:cNvPr>
          <p:cNvSpPr txBox="1"/>
          <p:nvPr/>
        </p:nvSpPr>
        <p:spPr>
          <a:xfrm>
            <a:off x="763291" y="4695802"/>
            <a:ext cx="2116741" cy="400110"/>
          </a:xfrm>
          <a:prstGeom prst="rect">
            <a:avLst/>
          </a:prstGeom>
          <a:solidFill>
            <a:schemeClr val="bg1"/>
          </a:solidFill>
        </p:spPr>
        <p:txBody>
          <a:bodyPr wrap="square">
            <a:spAutoFit/>
          </a:bodyPr>
          <a:lstStyle/>
          <a:p>
            <a:pPr lvl="0"/>
            <a:r>
              <a:rPr lang="fr-FR" sz="1000" dirty="0">
                <a:latin typeface="+mj-lt"/>
              </a:rPr>
              <a:t>Initiatives socles à décliner par chaque direction </a:t>
            </a:r>
          </a:p>
        </p:txBody>
      </p:sp>
      <p:sp>
        <p:nvSpPr>
          <p:cNvPr id="8" name="TextBox 7">
            <a:extLst>
              <a:ext uri="{FF2B5EF4-FFF2-40B4-BE49-F238E27FC236}">
                <a16:creationId xmlns:a16="http://schemas.microsoft.com/office/drawing/2014/main" id="{A384E1A1-A014-D4FB-1E45-1865ABA55D0A}"/>
              </a:ext>
            </a:extLst>
          </p:cNvPr>
          <p:cNvSpPr txBox="1"/>
          <p:nvPr/>
        </p:nvSpPr>
        <p:spPr>
          <a:xfrm>
            <a:off x="3506122" y="4692590"/>
            <a:ext cx="3479197" cy="400110"/>
          </a:xfrm>
          <a:prstGeom prst="rect">
            <a:avLst/>
          </a:prstGeom>
          <a:solidFill>
            <a:schemeClr val="bg1"/>
          </a:solidFill>
        </p:spPr>
        <p:txBody>
          <a:bodyPr wrap="square">
            <a:spAutoFit/>
          </a:bodyPr>
          <a:lstStyle/>
          <a:p>
            <a:pPr lvl="0"/>
            <a:r>
              <a:rPr lang="fr-FR" sz="1000" dirty="0">
                <a:latin typeface="+mj-lt"/>
              </a:rPr>
              <a:t>Initiatives portées par les enquêtes annuelles, ne nécessitant pas d’action de la part des directions</a:t>
            </a:r>
          </a:p>
        </p:txBody>
      </p:sp>
      <p:sp>
        <p:nvSpPr>
          <p:cNvPr id="9" name="TextBox 8">
            <a:extLst>
              <a:ext uri="{FF2B5EF4-FFF2-40B4-BE49-F238E27FC236}">
                <a16:creationId xmlns:a16="http://schemas.microsoft.com/office/drawing/2014/main" id="{3886947F-6345-17B3-598A-8CF83F616C81}"/>
              </a:ext>
            </a:extLst>
          </p:cNvPr>
          <p:cNvSpPr txBox="1"/>
          <p:nvPr/>
        </p:nvSpPr>
        <p:spPr>
          <a:xfrm>
            <a:off x="3043630" y="4731443"/>
            <a:ext cx="399423" cy="235981"/>
          </a:xfrm>
          <a:prstGeom prst="rect">
            <a:avLst/>
          </a:prstGeom>
          <a:solidFill>
            <a:schemeClr val="accent3">
              <a:lumMod val="40000"/>
              <a:lumOff val="60000"/>
            </a:schemeClr>
          </a:solidFill>
        </p:spPr>
        <p:txBody>
          <a:bodyPr wrap="square">
            <a:spAutoFit/>
          </a:bodyPr>
          <a:lstStyle/>
          <a:p>
            <a:pPr lvl="0" algn="ctr"/>
            <a:endParaRPr lang="fr-FR" sz="1000" dirty="0">
              <a:latin typeface="+mj-lt"/>
            </a:endParaRPr>
          </a:p>
        </p:txBody>
      </p:sp>
    </p:spTree>
    <p:extLst>
      <p:ext uri="{BB962C8B-B14F-4D97-AF65-F5344CB8AC3E}">
        <p14:creationId xmlns:p14="http://schemas.microsoft.com/office/powerpoint/2010/main" val="3058143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re 1">
            <a:extLst>
              <a:ext uri="{FF2B5EF4-FFF2-40B4-BE49-F238E27FC236}">
                <a16:creationId xmlns:a16="http://schemas.microsoft.com/office/drawing/2014/main" id="{5F50F956-078E-4E8C-8ECC-9B0CFBABD3C4}"/>
              </a:ext>
            </a:extLst>
          </p:cNvPr>
          <p:cNvSpPr txBox="1">
            <a:spLocks/>
          </p:cNvSpPr>
          <p:nvPr/>
        </p:nvSpPr>
        <p:spPr>
          <a:xfrm>
            <a:off x="1222161" y="201272"/>
            <a:ext cx="7811777" cy="565290"/>
          </a:xfrm>
          <a:prstGeom prst="rect">
            <a:avLst/>
          </a:prstGeom>
          <a:solidFill>
            <a:schemeClr val="bg1"/>
          </a:solidFill>
        </p:spPr>
        <p:txBody>
          <a:bodyPr vert="horz" lIns="36000" tIns="45720" rIns="36000" bIns="45720" rtlCol="0" anchor="ctr">
            <a:noAutofit/>
          </a:bodyPr>
          <a:lstStyle>
            <a:defPPr>
              <a:defRPr lang="en-US"/>
            </a:defPPr>
            <a:lvl1pPr marL="14288" indent="0" defTabSz="914400">
              <a:lnSpc>
                <a:spcPct val="90000"/>
              </a:lnSpc>
              <a:spcBef>
                <a:spcPct val="0"/>
              </a:spcBef>
              <a:buNone/>
              <a:tabLst/>
              <a:defRPr sz="2000" b="1">
                <a:solidFill>
                  <a:schemeClr val="tx2">
                    <a:lumMod val="50000"/>
                  </a:schemeClr>
                </a:solidFill>
                <a:latin typeface="Marianne" panose="02000000000000000000" pitchFamily="2" charset="0"/>
                <a:ea typeface="+mj-ea"/>
                <a:cs typeface="+mj-cs"/>
              </a:defRPr>
            </a:lvl1pPr>
          </a:lstStyle>
          <a:p>
            <a:pPr marL="630238"/>
            <a:r>
              <a:rPr lang="fr-FR" dirty="0"/>
              <a:t>Les indicateurs de pilotage de la démarche</a:t>
            </a:r>
          </a:p>
          <a:p>
            <a:endParaRPr lang="fr-FR" dirty="0"/>
          </a:p>
        </p:txBody>
      </p:sp>
      <p:pic>
        <p:nvPicPr>
          <p:cNvPr id="7" name="Graphic 6" descr="Magnifying glass with solid fill">
            <a:extLst>
              <a:ext uri="{FF2B5EF4-FFF2-40B4-BE49-F238E27FC236}">
                <a16:creationId xmlns:a16="http://schemas.microsoft.com/office/drawing/2014/main" id="{C81B4C66-E249-3E7A-AE09-867599ECC7A7}"/>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5400000">
            <a:off x="1222161" y="28217"/>
            <a:ext cx="599501" cy="599501"/>
          </a:xfrm>
          <a:prstGeom prst="rect">
            <a:avLst/>
          </a:prstGeom>
        </p:spPr>
      </p:pic>
      <p:sp>
        <p:nvSpPr>
          <p:cNvPr id="10" name="TextBox 9">
            <a:extLst>
              <a:ext uri="{FF2B5EF4-FFF2-40B4-BE49-F238E27FC236}">
                <a16:creationId xmlns:a16="http://schemas.microsoft.com/office/drawing/2014/main" id="{656EC4DB-03FB-FD81-ED38-128CBBE27736}"/>
              </a:ext>
            </a:extLst>
          </p:cNvPr>
          <p:cNvSpPr txBox="1"/>
          <p:nvPr/>
        </p:nvSpPr>
        <p:spPr>
          <a:xfrm>
            <a:off x="0" y="4811423"/>
            <a:ext cx="8199322" cy="261610"/>
          </a:xfrm>
          <a:prstGeom prst="rect">
            <a:avLst/>
          </a:prstGeom>
          <a:noFill/>
        </p:spPr>
        <p:txBody>
          <a:bodyPr wrap="square">
            <a:spAutoFit/>
          </a:bodyPr>
          <a:lstStyle/>
          <a:p>
            <a:r>
              <a:rPr lang="fr-FR" sz="1100" b="0" i="1" u="none" strike="noStrike" dirty="0">
                <a:solidFill>
                  <a:schemeClr val="tx2">
                    <a:lumMod val="60000"/>
                    <a:lumOff val="40000"/>
                  </a:schemeClr>
                </a:solidFill>
                <a:effectLst/>
                <a:latin typeface="Marianne" panose="02000000000000000000" pitchFamily="50" charset="0"/>
              </a:rPr>
              <a:t>Nota : en complément, suivi de l’arrivée à échéance des labels de l’université et des plans de renouvellement associés</a:t>
            </a:r>
            <a:endParaRPr lang="fr-FR" sz="1100" i="1" dirty="0">
              <a:solidFill>
                <a:schemeClr val="tx2">
                  <a:lumMod val="60000"/>
                  <a:lumOff val="40000"/>
                </a:schemeClr>
              </a:solidFill>
            </a:endParaRPr>
          </a:p>
        </p:txBody>
      </p:sp>
      <p:graphicFrame>
        <p:nvGraphicFramePr>
          <p:cNvPr id="3" name="Table 2">
            <a:extLst>
              <a:ext uri="{FF2B5EF4-FFF2-40B4-BE49-F238E27FC236}">
                <a16:creationId xmlns:a16="http://schemas.microsoft.com/office/drawing/2014/main" id="{333B03B0-AC40-5494-CCAA-C141AE50DFE5}"/>
              </a:ext>
            </a:extLst>
          </p:cNvPr>
          <p:cNvGraphicFramePr>
            <a:graphicFrameLocks noGrp="1"/>
          </p:cNvGraphicFramePr>
          <p:nvPr>
            <p:extLst>
              <p:ext uri="{D42A27DB-BD31-4B8C-83A1-F6EECF244321}">
                <p14:modId xmlns:p14="http://schemas.microsoft.com/office/powerpoint/2010/main" val="2552330987"/>
              </p:ext>
            </p:extLst>
          </p:nvPr>
        </p:nvGraphicFramePr>
        <p:xfrm>
          <a:off x="296334" y="691032"/>
          <a:ext cx="8652934" cy="4057077"/>
        </p:xfrm>
        <a:graphic>
          <a:graphicData uri="http://schemas.openxmlformats.org/drawingml/2006/table">
            <a:tbl>
              <a:tblPr/>
              <a:tblGrid>
                <a:gridCol w="431799">
                  <a:extLst>
                    <a:ext uri="{9D8B030D-6E8A-4147-A177-3AD203B41FA5}">
                      <a16:colId xmlns:a16="http://schemas.microsoft.com/office/drawing/2014/main" val="734671894"/>
                    </a:ext>
                  </a:extLst>
                </a:gridCol>
                <a:gridCol w="397934">
                  <a:extLst>
                    <a:ext uri="{9D8B030D-6E8A-4147-A177-3AD203B41FA5}">
                      <a16:colId xmlns:a16="http://schemas.microsoft.com/office/drawing/2014/main" val="1320771069"/>
                    </a:ext>
                  </a:extLst>
                </a:gridCol>
                <a:gridCol w="423333">
                  <a:extLst>
                    <a:ext uri="{9D8B030D-6E8A-4147-A177-3AD203B41FA5}">
                      <a16:colId xmlns:a16="http://schemas.microsoft.com/office/drawing/2014/main" val="1252375388"/>
                    </a:ext>
                  </a:extLst>
                </a:gridCol>
                <a:gridCol w="262467">
                  <a:extLst>
                    <a:ext uri="{9D8B030D-6E8A-4147-A177-3AD203B41FA5}">
                      <a16:colId xmlns:a16="http://schemas.microsoft.com/office/drawing/2014/main" val="3960803712"/>
                    </a:ext>
                  </a:extLst>
                </a:gridCol>
                <a:gridCol w="406400">
                  <a:extLst>
                    <a:ext uri="{9D8B030D-6E8A-4147-A177-3AD203B41FA5}">
                      <a16:colId xmlns:a16="http://schemas.microsoft.com/office/drawing/2014/main" val="3640973696"/>
                    </a:ext>
                  </a:extLst>
                </a:gridCol>
                <a:gridCol w="575733">
                  <a:extLst>
                    <a:ext uri="{9D8B030D-6E8A-4147-A177-3AD203B41FA5}">
                      <a16:colId xmlns:a16="http://schemas.microsoft.com/office/drawing/2014/main" val="2551070124"/>
                    </a:ext>
                  </a:extLst>
                </a:gridCol>
                <a:gridCol w="406400">
                  <a:extLst>
                    <a:ext uri="{9D8B030D-6E8A-4147-A177-3AD203B41FA5}">
                      <a16:colId xmlns:a16="http://schemas.microsoft.com/office/drawing/2014/main" val="2237465936"/>
                    </a:ext>
                  </a:extLst>
                </a:gridCol>
                <a:gridCol w="457200">
                  <a:extLst>
                    <a:ext uri="{9D8B030D-6E8A-4147-A177-3AD203B41FA5}">
                      <a16:colId xmlns:a16="http://schemas.microsoft.com/office/drawing/2014/main" val="1340126694"/>
                    </a:ext>
                  </a:extLst>
                </a:gridCol>
                <a:gridCol w="330200">
                  <a:extLst>
                    <a:ext uri="{9D8B030D-6E8A-4147-A177-3AD203B41FA5}">
                      <a16:colId xmlns:a16="http://schemas.microsoft.com/office/drawing/2014/main" val="1652614213"/>
                    </a:ext>
                  </a:extLst>
                </a:gridCol>
                <a:gridCol w="4961468">
                  <a:extLst>
                    <a:ext uri="{9D8B030D-6E8A-4147-A177-3AD203B41FA5}">
                      <a16:colId xmlns:a16="http://schemas.microsoft.com/office/drawing/2014/main" val="3574576863"/>
                    </a:ext>
                  </a:extLst>
                </a:gridCol>
              </a:tblGrid>
              <a:tr h="1114134">
                <a:tc>
                  <a:txBody>
                    <a:bodyPr/>
                    <a:lstStyle/>
                    <a:p>
                      <a:pPr algn="l" fontAlgn="b"/>
                      <a:r>
                        <a:rPr lang="fr-FR" sz="1000" b="1" i="0" u="none" strike="noStrike" dirty="0">
                          <a:solidFill>
                            <a:srgbClr val="002060"/>
                          </a:solidFill>
                          <a:effectLst/>
                          <a:latin typeface="Calibri" panose="020F0502020204030204" pitchFamily="34" charset="0"/>
                        </a:rPr>
                        <a:t>Cartographie des processus</a:t>
                      </a:r>
                    </a:p>
                  </a:txBody>
                  <a:tcPr marL="36000" marR="36000" marT="3274" marB="7200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fontAlgn="b"/>
                      <a:r>
                        <a:rPr lang="fr-FR" sz="1000" b="1" i="0" u="none" strike="noStrike" dirty="0">
                          <a:solidFill>
                            <a:srgbClr val="002060"/>
                          </a:solidFill>
                          <a:effectLst/>
                          <a:latin typeface="Calibri" panose="020F0502020204030204" pitchFamily="34" charset="0"/>
                        </a:rPr>
                        <a:t>Cartographie des risques</a:t>
                      </a:r>
                    </a:p>
                  </a:txBody>
                  <a:tcPr marL="36000" marR="36000" marT="3274" marB="7200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fontAlgn="b"/>
                      <a:r>
                        <a:rPr lang="fr-FR" sz="1000" b="1" i="0" u="none" strike="noStrike" dirty="0">
                          <a:solidFill>
                            <a:srgbClr val="002060"/>
                          </a:solidFill>
                          <a:effectLst/>
                          <a:latin typeface="Calibri" panose="020F0502020204030204" pitchFamily="34" charset="0"/>
                        </a:rPr>
                        <a:t>Mesure de la qualité de service</a:t>
                      </a:r>
                    </a:p>
                  </a:txBody>
                  <a:tcPr marL="36000" marR="36000" marT="3274" marB="7200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fontAlgn="b"/>
                      <a:r>
                        <a:rPr lang="fr-FR" sz="1000" b="1" i="0" u="none" strike="noStrike">
                          <a:solidFill>
                            <a:srgbClr val="002060"/>
                          </a:solidFill>
                          <a:effectLst/>
                          <a:latin typeface="Calibri" panose="020F0502020204030204" pitchFamily="34" charset="0"/>
                        </a:rPr>
                        <a:t>Autodiagnostic SP+</a:t>
                      </a:r>
                    </a:p>
                  </a:txBody>
                  <a:tcPr marL="36000" marR="36000" marT="3274" marB="7200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fontAlgn="b"/>
                      <a:r>
                        <a:rPr lang="fr-FR" sz="1000" b="1" i="0" u="none" strike="noStrike" dirty="0">
                          <a:solidFill>
                            <a:srgbClr val="002060"/>
                          </a:solidFill>
                          <a:effectLst/>
                          <a:latin typeface="Calibri" panose="020F0502020204030204" pitchFamily="34" charset="0"/>
                        </a:rPr>
                        <a:t>Démarches participatives</a:t>
                      </a:r>
                    </a:p>
                  </a:txBody>
                  <a:tcPr marL="36000" marR="36000" marT="3274" marB="7200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fontAlgn="b"/>
                      <a:r>
                        <a:rPr lang="fr-FR" sz="1000" b="1" i="0" u="none" strike="noStrike" dirty="0">
                          <a:solidFill>
                            <a:srgbClr val="002060"/>
                          </a:solidFill>
                          <a:effectLst/>
                          <a:latin typeface="Calibri" panose="020F0502020204030204" pitchFamily="34" charset="0"/>
                        </a:rPr>
                        <a:t>Outils de simplification du quotidien agents</a:t>
                      </a:r>
                    </a:p>
                  </a:txBody>
                  <a:tcPr marL="36000" marR="36000" marT="3274" marB="7200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fontAlgn="b"/>
                      <a:r>
                        <a:rPr lang="fr-FR" sz="1000" b="1" i="0" u="none" strike="noStrike" dirty="0">
                          <a:solidFill>
                            <a:srgbClr val="002060"/>
                          </a:solidFill>
                          <a:effectLst/>
                          <a:latin typeface="Calibri" panose="020F0502020204030204" pitchFamily="34" charset="0"/>
                        </a:rPr>
                        <a:t>Bonnes pratiques de management</a:t>
                      </a:r>
                    </a:p>
                  </a:txBody>
                  <a:tcPr marL="36000" marR="36000" marT="3274" marB="7200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fontAlgn="b"/>
                      <a:r>
                        <a:rPr lang="fr-FR" sz="1000" b="1" i="0" u="none" strike="noStrike" dirty="0">
                          <a:solidFill>
                            <a:srgbClr val="002060"/>
                          </a:solidFill>
                          <a:effectLst/>
                          <a:latin typeface="Calibri" panose="020F0502020204030204" pitchFamily="34" charset="0"/>
                        </a:rPr>
                        <a:t>Enquête de satisfaction usager</a:t>
                      </a:r>
                    </a:p>
                  </a:txBody>
                  <a:tcPr marL="36000" marR="36000" marT="3274" marB="7200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l" fontAlgn="b"/>
                      <a:r>
                        <a:rPr lang="fr-FR" sz="1000" b="1" i="0" u="none" strike="noStrike" dirty="0">
                          <a:solidFill>
                            <a:srgbClr val="002060"/>
                          </a:solidFill>
                          <a:effectLst/>
                          <a:latin typeface="Calibri" panose="020F0502020204030204" pitchFamily="34" charset="0"/>
                        </a:rPr>
                        <a:t>Enquête de satisfaction agents</a:t>
                      </a:r>
                    </a:p>
                  </a:txBody>
                  <a:tcPr marL="36000" marR="36000" marT="3274" marB="72000"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fr-FR" sz="800" dirty="0"/>
                    </a:p>
                  </a:txBody>
                  <a:tcPr marL="36000" marR="36000" marT="3274" marB="72000" vert="vert270">
                    <a:lnL w="12700" cap="flat" cmpd="sng" algn="ctr">
                      <a:solidFill>
                        <a:schemeClr val="tx1"/>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7195704"/>
                  </a:ext>
                </a:extLst>
              </a:tr>
              <a:tr h="152333">
                <a:tc>
                  <a:txBody>
                    <a:bodyPr/>
                    <a:lstStyle/>
                    <a:p>
                      <a:pPr algn="l" rtl="0" fontAlgn="ctr"/>
                      <a:r>
                        <a:rPr lang="fr-FR" sz="900" b="1" i="0" u="none" strike="noStrike" dirty="0">
                          <a:solidFill>
                            <a:srgbClr val="FFFFFF"/>
                          </a:solidFill>
                          <a:effectLst/>
                          <a:latin typeface="Marianne" panose="02000000000000000000" pitchFamily="50" charset="0"/>
                        </a:rPr>
                        <a:t>#1</a:t>
                      </a:r>
                    </a:p>
                  </a:txBody>
                  <a:tcPr marL="3274" marR="3274" marT="3274"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1215A"/>
                    </a:solidFill>
                  </a:tcPr>
                </a:tc>
                <a:tc>
                  <a:txBody>
                    <a:bodyPr/>
                    <a:lstStyle/>
                    <a:p>
                      <a:pPr algn="l" rtl="0" fontAlgn="ctr"/>
                      <a:r>
                        <a:rPr lang="fr-FR" sz="900" b="1" i="0" u="none" strike="noStrike">
                          <a:solidFill>
                            <a:srgbClr val="FFFFFF"/>
                          </a:solidFill>
                          <a:effectLst/>
                          <a:latin typeface="Marianne" panose="02000000000000000000" pitchFamily="50" charset="0"/>
                        </a:rPr>
                        <a:t>#2</a:t>
                      </a:r>
                    </a:p>
                  </a:txBody>
                  <a:tcPr marL="3274" marR="3274" marT="3274"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1215A"/>
                    </a:solidFill>
                  </a:tcPr>
                </a:tc>
                <a:tc>
                  <a:txBody>
                    <a:bodyPr/>
                    <a:lstStyle/>
                    <a:p>
                      <a:pPr algn="l" rtl="0" fontAlgn="ctr"/>
                      <a:r>
                        <a:rPr lang="fr-FR" sz="900" b="1" i="0" u="none" strike="noStrike">
                          <a:solidFill>
                            <a:srgbClr val="FFFFFF"/>
                          </a:solidFill>
                          <a:effectLst/>
                          <a:latin typeface="Marianne" panose="02000000000000000000" pitchFamily="50" charset="0"/>
                        </a:rPr>
                        <a:t>#3</a:t>
                      </a:r>
                    </a:p>
                  </a:txBody>
                  <a:tcPr marL="3274" marR="3274" marT="3274"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1215A"/>
                    </a:solidFill>
                  </a:tcPr>
                </a:tc>
                <a:tc>
                  <a:txBody>
                    <a:bodyPr/>
                    <a:lstStyle/>
                    <a:p>
                      <a:pPr algn="l" rtl="0" fontAlgn="ctr"/>
                      <a:r>
                        <a:rPr lang="fr-FR" sz="900" b="1" i="0" u="none" strike="noStrike">
                          <a:solidFill>
                            <a:srgbClr val="FFFFFF"/>
                          </a:solidFill>
                          <a:effectLst/>
                          <a:latin typeface="Marianne" panose="02000000000000000000" pitchFamily="50" charset="0"/>
                        </a:rPr>
                        <a:t>#4</a:t>
                      </a:r>
                    </a:p>
                  </a:txBody>
                  <a:tcPr marL="3274" marR="3274" marT="3274"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1215A"/>
                    </a:solidFill>
                  </a:tcPr>
                </a:tc>
                <a:tc>
                  <a:txBody>
                    <a:bodyPr/>
                    <a:lstStyle/>
                    <a:p>
                      <a:pPr algn="l" rtl="0" fontAlgn="ctr"/>
                      <a:r>
                        <a:rPr lang="fr-FR" sz="900" b="1" i="0" u="none" strike="noStrike">
                          <a:solidFill>
                            <a:srgbClr val="FFFFFF"/>
                          </a:solidFill>
                          <a:effectLst/>
                          <a:latin typeface="Marianne" panose="02000000000000000000" pitchFamily="50" charset="0"/>
                        </a:rPr>
                        <a:t>#5</a:t>
                      </a:r>
                    </a:p>
                  </a:txBody>
                  <a:tcPr marL="3274" marR="3274" marT="3274"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1215A"/>
                    </a:solidFill>
                  </a:tcPr>
                </a:tc>
                <a:tc>
                  <a:txBody>
                    <a:bodyPr/>
                    <a:lstStyle/>
                    <a:p>
                      <a:pPr algn="l" rtl="0" fontAlgn="ctr"/>
                      <a:r>
                        <a:rPr lang="fr-FR" sz="900" b="1" i="0" u="none" strike="noStrike">
                          <a:solidFill>
                            <a:srgbClr val="FFFFFF"/>
                          </a:solidFill>
                          <a:effectLst/>
                          <a:latin typeface="Marianne" panose="02000000000000000000" pitchFamily="50" charset="0"/>
                        </a:rPr>
                        <a:t>#6</a:t>
                      </a:r>
                    </a:p>
                  </a:txBody>
                  <a:tcPr marL="3274" marR="3274" marT="3274"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1215A"/>
                    </a:solidFill>
                  </a:tcPr>
                </a:tc>
                <a:tc>
                  <a:txBody>
                    <a:bodyPr/>
                    <a:lstStyle/>
                    <a:p>
                      <a:pPr algn="l" rtl="0" fontAlgn="ctr"/>
                      <a:r>
                        <a:rPr lang="fr-FR" sz="900" b="1" i="0" u="none" strike="noStrike" dirty="0">
                          <a:solidFill>
                            <a:srgbClr val="FFFFFF"/>
                          </a:solidFill>
                          <a:effectLst/>
                          <a:latin typeface="Marianne" panose="02000000000000000000" pitchFamily="50" charset="0"/>
                        </a:rPr>
                        <a:t>#7</a:t>
                      </a:r>
                    </a:p>
                  </a:txBody>
                  <a:tcPr marL="3274" marR="3274" marT="3274"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1215A"/>
                    </a:solidFill>
                  </a:tcPr>
                </a:tc>
                <a:tc>
                  <a:txBody>
                    <a:bodyPr/>
                    <a:lstStyle/>
                    <a:p>
                      <a:pPr algn="l" rtl="0" fontAlgn="ctr"/>
                      <a:r>
                        <a:rPr lang="fr-FR" sz="900" b="1" i="0" u="none" strike="noStrike">
                          <a:solidFill>
                            <a:srgbClr val="FFFFFF"/>
                          </a:solidFill>
                          <a:effectLst/>
                          <a:latin typeface="Marianne" panose="02000000000000000000" pitchFamily="50" charset="0"/>
                        </a:rPr>
                        <a:t>#8</a:t>
                      </a:r>
                    </a:p>
                  </a:txBody>
                  <a:tcPr marL="3274" marR="3274" marT="3274"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1215A"/>
                    </a:solidFill>
                  </a:tcPr>
                </a:tc>
                <a:tc>
                  <a:txBody>
                    <a:bodyPr/>
                    <a:lstStyle/>
                    <a:p>
                      <a:pPr algn="l" rtl="0" fontAlgn="ctr"/>
                      <a:r>
                        <a:rPr lang="fr-FR" sz="900" b="1" i="0" u="none" strike="noStrike">
                          <a:solidFill>
                            <a:srgbClr val="FFFFFF"/>
                          </a:solidFill>
                          <a:effectLst/>
                          <a:latin typeface="Marianne" panose="02000000000000000000" pitchFamily="50" charset="0"/>
                        </a:rPr>
                        <a:t>#9</a:t>
                      </a:r>
                    </a:p>
                  </a:txBody>
                  <a:tcPr marL="3274" marR="3274" marT="3274"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1215A"/>
                    </a:solidFill>
                  </a:tcPr>
                </a:tc>
                <a:tc>
                  <a:txBody>
                    <a:bodyPr/>
                    <a:lstStyle/>
                    <a:p>
                      <a:pPr algn="l" rtl="0" fontAlgn="ctr"/>
                      <a:r>
                        <a:rPr lang="fr-FR" sz="900" b="1" i="0" u="none" strike="noStrike">
                          <a:solidFill>
                            <a:srgbClr val="FFFFFF"/>
                          </a:solidFill>
                          <a:effectLst/>
                          <a:latin typeface="Marianne" panose="02000000000000000000" pitchFamily="50" charset="0"/>
                        </a:rPr>
                        <a:t>Les indicateurs de pilotage de la démarche d’amélioration continue</a:t>
                      </a:r>
                    </a:p>
                  </a:txBody>
                  <a:tcPr marL="3274" marR="3274" marT="3274" marB="0" anchor="ctr">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1215A"/>
                    </a:solidFill>
                  </a:tcPr>
                </a:tc>
                <a:extLst>
                  <a:ext uri="{0D108BD9-81ED-4DB2-BD59-A6C34878D82A}">
                    <a16:rowId xmlns:a16="http://schemas.microsoft.com/office/drawing/2014/main" val="2192449292"/>
                  </a:ext>
                </a:extLst>
              </a:tr>
              <a:tr h="168865">
                <a:tc>
                  <a:txBody>
                    <a:bodyPr/>
                    <a:lstStyle/>
                    <a:p>
                      <a:pPr algn="ctr" fontAlgn="ctr"/>
                      <a:r>
                        <a:rPr lang="fr-FR" sz="1000" b="1" i="0" u="none" strike="noStrike">
                          <a:solidFill>
                            <a:srgbClr val="000000"/>
                          </a:solidFill>
                          <a:effectLst/>
                          <a:latin typeface="Calibri" panose="020F0502020204030204" pitchFamily="34" charset="0"/>
                        </a:rPr>
                        <a:t>X</a:t>
                      </a:r>
                    </a:p>
                  </a:txBody>
                  <a:tcPr marL="3274" marR="3274" marT="327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marL="171450" indent="-171450" algn="l" rtl="0" fontAlgn="b">
                        <a:buFont typeface="Arial" panose="020B0604020202020204" pitchFamily="34" charset="0"/>
                        <a:buChar char="•"/>
                      </a:pPr>
                      <a:r>
                        <a:rPr lang="fr-FR" sz="900" b="0" i="0" u="none" strike="noStrike" dirty="0">
                          <a:solidFill>
                            <a:srgbClr val="000000"/>
                          </a:solidFill>
                          <a:effectLst/>
                          <a:latin typeface="Marianne" panose="02000000000000000000" pitchFamily="50" charset="0"/>
                        </a:rPr>
                        <a:t>Nombre de processus ayant fait l'objet d'une optimisation</a:t>
                      </a:r>
                    </a:p>
                  </a:txBody>
                  <a:tcPr marL="3274" marR="3274" marT="327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286112370"/>
                  </a:ext>
                </a:extLst>
              </a:tr>
              <a:tr h="301116">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71450" indent="-171450" algn="l" rtl="0" fontAlgn="b">
                        <a:buFont typeface="Arial" panose="020B0604020202020204" pitchFamily="34" charset="0"/>
                        <a:buChar char="•"/>
                      </a:pPr>
                      <a:r>
                        <a:rPr lang="fr-FR" sz="900" b="0" i="0" u="none" strike="noStrike" dirty="0">
                          <a:solidFill>
                            <a:srgbClr val="000000"/>
                          </a:solidFill>
                          <a:effectLst/>
                          <a:latin typeface="Marianne" panose="02000000000000000000" pitchFamily="50" charset="0"/>
                        </a:rPr>
                        <a:t>Part de services ayant défini une cartographie des risques et le plan de maîtrise des risques associé</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fr-FR" sz="900" b="0" i="0" u="none" strike="noStrike" dirty="0">
                          <a:solidFill>
                            <a:srgbClr val="000000"/>
                          </a:solidFill>
                          <a:effectLst/>
                          <a:latin typeface="Marianne" panose="02000000000000000000" pitchFamily="50" charset="0"/>
                        </a:rPr>
                        <a:t>Taux de réalisation des plans de maîtrise des risques annuel</a:t>
                      </a:r>
                    </a:p>
                  </a:txBody>
                  <a:tcPr marL="3274" marR="3274" marT="327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1332212"/>
                  </a:ext>
                </a:extLst>
              </a:tr>
              <a:tr h="168865">
                <a:tc>
                  <a:txBody>
                    <a:bodyPr/>
                    <a:lstStyle/>
                    <a:p>
                      <a:pPr algn="ctr" fontAlgn="ctr"/>
                      <a:r>
                        <a:rPr lang="fr-FR" sz="1000" b="1" i="0" u="none" strike="noStrike" dirty="0">
                          <a:solidFill>
                            <a:srgbClr val="000000"/>
                          </a:solidFill>
                          <a:effectLst/>
                          <a:latin typeface="Calibri" panose="020F0502020204030204" pitchFamily="34" charset="0"/>
                        </a:rPr>
                        <a:t> </a:t>
                      </a:r>
                    </a:p>
                  </a:txBody>
                  <a:tcPr marL="3274" marR="3274" marT="327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marL="171450" indent="-171450" algn="l" rtl="0" fontAlgn="b">
                        <a:buFont typeface="Arial" panose="020B0604020202020204" pitchFamily="34" charset="0"/>
                        <a:buChar char="•"/>
                      </a:pPr>
                      <a:r>
                        <a:rPr lang="fr-FR" sz="900" b="0" i="0" u="none" strike="noStrike" dirty="0">
                          <a:solidFill>
                            <a:srgbClr val="000000"/>
                          </a:solidFill>
                          <a:effectLst/>
                          <a:latin typeface="Marianne" panose="02000000000000000000" pitchFamily="50" charset="0"/>
                        </a:rPr>
                        <a:t>Part de services ayant mis en place des indicateurs de suivi de la qualité de service</a:t>
                      </a:r>
                    </a:p>
                  </a:txBody>
                  <a:tcPr marL="3274" marR="3274" marT="327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28161333"/>
                  </a:ext>
                </a:extLst>
              </a:tr>
              <a:tr h="245870">
                <a:tc>
                  <a:txBody>
                    <a:bodyPr/>
                    <a:lstStyle/>
                    <a:p>
                      <a:pPr algn="ctr" fontAlgn="ctr"/>
                      <a:r>
                        <a:rPr lang="fr-FR" sz="1000" b="1" i="0" u="none" strike="noStrike" dirty="0">
                          <a:solidFill>
                            <a:srgbClr val="000000"/>
                          </a:solidFill>
                          <a:effectLst/>
                          <a:latin typeface="Calibri" panose="020F0502020204030204" pitchFamily="34" charset="0"/>
                        </a:rPr>
                        <a:t> </a:t>
                      </a:r>
                    </a:p>
                  </a:txBody>
                  <a:tcPr marL="3274" marR="3274" marT="327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171450" indent="-171450" algn="l" rtl="0" fontAlgn="b">
                        <a:buFont typeface="Arial" panose="020B0604020202020204" pitchFamily="34" charset="0"/>
                        <a:buChar char="•"/>
                      </a:pPr>
                      <a:r>
                        <a:rPr lang="fr-FR" sz="900" b="0" i="0" u="none" strike="noStrike" dirty="0">
                          <a:solidFill>
                            <a:srgbClr val="000000"/>
                          </a:solidFill>
                          <a:effectLst/>
                          <a:latin typeface="Marianne" panose="02000000000000000000" pitchFamily="50" charset="0"/>
                        </a:rPr>
                        <a:t>Nombre de services ayant engagé un plan d’actions sur la base de l’autodiagnostic SP+</a:t>
                      </a:r>
                    </a:p>
                    <a:p>
                      <a:pPr marL="171450" marR="0" lvl="0" indent="-171450" algn="l" defTabSz="914400" rtl="0" eaLnBrk="1" fontAlgn="b" latinLnBrk="0" hangingPunct="1">
                        <a:lnSpc>
                          <a:spcPct val="100000"/>
                        </a:lnSpc>
                        <a:spcBef>
                          <a:spcPts val="0"/>
                        </a:spcBef>
                        <a:spcAft>
                          <a:spcPts val="0"/>
                        </a:spcAft>
                        <a:buClrTx/>
                        <a:buSzTx/>
                        <a:buFont typeface="Arial" panose="020B0604020202020204" pitchFamily="34" charset="0"/>
                        <a:buChar char="•"/>
                        <a:tabLst/>
                        <a:defRPr/>
                      </a:pPr>
                      <a:r>
                        <a:rPr lang="fr-FR" sz="900" b="0" i="0" u="none" strike="noStrike" dirty="0">
                          <a:solidFill>
                            <a:srgbClr val="000000"/>
                          </a:solidFill>
                          <a:effectLst/>
                          <a:latin typeface="Marianne" panose="02000000000000000000" pitchFamily="50" charset="0"/>
                        </a:rPr>
                        <a:t>Taux d’avancement des plans d’actions SP+ (= nombre d’actions réalisées / nombre d’actions)</a:t>
                      </a:r>
                    </a:p>
                  </a:txBody>
                  <a:tcPr marL="3274" marR="3274" marT="327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967690"/>
                  </a:ext>
                </a:extLst>
              </a:tr>
              <a:tr h="168865">
                <a:tc>
                  <a:txBody>
                    <a:bodyPr/>
                    <a:lstStyle/>
                    <a:p>
                      <a:pPr algn="ctr" fontAlgn="ctr"/>
                      <a:r>
                        <a:rPr lang="fr-FR" sz="1000" b="1" i="0" u="none" strike="noStrike" dirty="0">
                          <a:solidFill>
                            <a:srgbClr val="000000"/>
                          </a:solidFill>
                          <a:effectLst/>
                          <a:latin typeface="Calibri" panose="020F0502020204030204" pitchFamily="34" charset="0"/>
                        </a:rPr>
                        <a:t> </a:t>
                      </a:r>
                    </a:p>
                  </a:txBody>
                  <a:tcPr marL="3274" marR="3274" marT="327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marL="171450" indent="-171450" algn="l" rtl="0" fontAlgn="b">
                        <a:buFont typeface="Arial" panose="020B0604020202020204" pitchFamily="34" charset="0"/>
                        <a:buChar char="•"/>
                      </a:pPr>
                      <a:r>
                        <a:rPr lang="fr-FR" sz="900" b="0" i="0" u="none" strike="noStrike" dirty="0">
                          <a:solidFill>
                            <a:srgbClr val="000000"/>
                          </a:solidFill>
                          <a:effectLst/>
                          <a:latin typeface="Marianne" panose="02000000000000000000" pitchFamily="50" charset="0"/>
                        </a:rPr>
                        <a:t>Part de services ayant intégré des </a:t>
                      </a:r>
                      <a:r>
                        <a:rPr lang="fr-FR" sz="900" b="0" i="0" u="none" strike="noStrike" dirty="0">
                          <a:solidFill>
                            <a:srgbClr val="000000"/>
                          </a:solidFill>
                          <a:effectLst/>
                          <a:latin typeface="Marianne Medium" panose="02000000000000000000" pitchFamily="50" charset="0"/>
                        </a:rPr>
                        <a:t>démarches participatives</a:t>
                      </a:r>
                      <a:endParaRPr lang="fr-FR" sz="900" b="0" i="0" u="none" strike="noStrike" dirty="0">
                        <a:solidFill>
                          <a:srgbClr val="000000"/>
                        </a:solidFill>
                        <a:effectLst/>
                        <a:latin typeface="Marianne" panose="02000000000000000000" pitchFamily="50" charset="0"/>
                      </a:endParaRPr>
                    </a:p>
                  </a:txBody>
                  <a:tcPr marL="3274" marR="3274" marT="327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37704761"/>
                  </a:ext>
                </a:extLst>
              </a:tr>
              <a:tr h="303188">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71450" indent="-171450" algn="l" rtl="0" fontAlgn="b">
                        <a:buFont typeface="Arial" panose="020B0604020202020204" pitchFamily="34" charset="0"/>
                        <a:buChar char="•"/>
                      </a:pPr>
                      <a:r>
                        <a:rPr lang="fr-FR" sz="900" b="0" i="0" u="none" strike="noStrike" dirty="0">
                          <a:solidFill>
                            <a:srgbClr val="000000"/>
                          </a:solidFill>
                          <a:effectLst/>
                          <a:latin typeface="Marianne" panose="02000000000000000000" pitchFamily="50" charset="0"/>
                        </a:rPr>
                        <a:t>Part de services ayant mis en place des outils de simplification du quotidien de leurs agents</a:t>
                      </a:r>
                    </a:p>
                  </a:txBody>
                  <a:tcPr marL="3274" marR="3274" marT="327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9481191"/>
                  </a:ext>
                </a:extLst>
              </a:tr>
              <a:tr h="168865">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marL="171450" indent="-171450" algn="l" rtl="0" fontAlgn="b">
                        <a:buFont typeface="Arial" panose="020B0604020202020204" pitchFamily="34" charset="0"/>
                        <a:buChar char="•"/>
                      </a:pPr>
                      <a:r>
                        <a:rPr lang="fr-FR" sz="900" b="0" i="0" u="none" strike="noStrike" dirty="0">
                          <a:solidFill>
                            <a:srgbClr val="000000"/>
                          </a:solidFill>
                          <a:effectLst/>
                          <a:latin typeface="Marianne" panose="02000000000000000000" pitchFamily="50" charset="0"/>
                        </a:rPr>
                        <a:t>Part de services ayant mis en place des bonnes pratiques de management</a:t>
                      </a:r>
                    </a:p>
                  </a:txBody>
                  <a:tcPr marL="3274" marR="3274" marT="327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214064586"/>
                  </a:ext>
                </a:extLst>
              </a:tr>
              <a:tr h="813589">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dirty="0">
                          <a:solidFill>
                            <a:srgbClr val="000000"/>
                          </a:solidFill>
                          <a:effectLst/>
                          <a:latin typeface="Calibri" panose="020F0502020204030204" pitchFamily="34" charset="0"/>
                        </a:rPr>
                        <a:t>X</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71450" indent="-171450" algn="l" rtl="0" fontAlgn="b">
                        <a:buFont typeface="Arial" panose="020B0604020202020204" pitchFamily="34" charset="0"/>
                        <a:buChar char="•"/>
                      </a:pPr>
                      <a:r>
                        <a:rPr lang="fr-FR" sz="900" b="0" i="0" u="none" strike="noStrike" dirty="0">
                          <a:solidFill>
                            <a:srgbClr val="000000"/>
                          </a:solidFill>
                          <a:effectLst/>
                          <a:latin typeface="Marianne" panose="02000000000000000000" pitchFamily="50" charset="0"/>
                        </a:rPr>
                        <a:t>5 indicateurs de ressentis usagers (SP+) : </a:t>
                      </a:r>
                      <a:br>
                        <a:rPr lang="fr-FR" sz="900" b="0" i="0" u="none" strike="noStrike" dirty="0">
                          <a:solidFill>
                            <a:srgbClr val="000000"/>
                          </a:solidFill>
                          <a:effectLst/>
                          <a:latin typeface="Marianne" panose="02000000000000000000" pitchFamily="50" charset="0"/>
                        </a:rPr>
                      </a:br>
                      <a:r>
                        <a:rPr lang="fr-FR" sz="800" b="0" i="0" u="none" strike="noStrike" dirty="0">
                          <a:solidFill>
                            <a:srgbClr val="000000"/>
                          </a:solidFill>
                          <a:effectLst/>
                          <a:latin typeface="Marianne" panose="02000000000000000000" pitchFamily="50" charset="0"/>
                        </a:rPr>
                        <a:t>- Taux de satisfaction globale des usagers à l’égard des services publics</a:t>
                      </a:r>
                      <a:br>
                        <a:rPr lang="fr-FR" sz="800" b="0" i="0" u="none" strike="noStrike" dirty="0">
                          <a:solidFill>
                            <a:srgbClr val="000000"/>
                          </a:solidFill>
                          <a:effectLst/>
                          <a:latin typeface="Marianne" panose="02000000000000000000" pitchFamily="50" charset="0"/>
                        </a:rPr>
                      </a:br>
                      <a:r>
                        <a:rPr lang="fr-FR" sz="800" b="0" i="0" u="none" strike="noStrike" dirty="0">
                          <a:solidFill>
                            <a:srgbClr val="000000"/>
                          </a:solidFill>
                          <a:effectLst/>
                          <a:latin typeface="Marianne" panose="02000000000000000000" pitchFamily="50" charset="0"/>
                        </a:rPr>
                        <a:t>- Taux de satisfaction sur les délais de traitement</a:t>
                      </a:r>
                      <a:br>
                        <a:rPr lang="fr-FR" sz="800" b="0" i="0" u="none" strike="noStrike" dirty="0">
                          <a:solidFill>
                            <a:srgbClr val="000000"/>
                          </a:solidFill>
                          <a:effectLst/>
                          <a:latin typeface="Marianne" panose="02000000000000000000" pitchFamily="50" charset="0"/>
                        </a:rPr>
                      </a:br>
                      <a:r>
                        <a:rPr lang="fr-FR" sz="800" b="0" i="0" u="none" strike="noStrike" dirty="0">
                          <a:solidFill>
                            <a:srgbClr val="000000"/>
                          </a:solidFill>
                          <a:effectLst/>
                          <a:latin typeface="Marianne" panose="02000000000000000000" pitchFamily="50" charset="0"/>
                        </a:rPr>
                        <a:t>- Taux d’accessibilité du service public</a:t>
                      </a:r>
                      <a:br>
                        <a:rPr lang="fr-FR" sz="800" b="0" i="0" u="none" strike="noStrike" dirty="0">
                          <a:solidFill>
                            <a:srgbClr val="000000"/>
                          </a:solidFill>
                          <a:effectLst/>
                          <a:latin typeface="Marianne" panose="02000000000000000000" pitchFamily="50" charset="0"/>
                        </a:rPr>
                      </a:br>
                      <a:r>
                        <a:rPr lang="fr-FR" sz="800" b="0" i="0" u="none" strike="noStrike" dirty="0">
                          <a:solidFill>
                            <a:srgbClr val="000000"/>
                          </a:solidFill>
                          <a:effectLst/>
                          <a:latin typeface="Marianne" panose="02000000000000000000" pitchFamily="50" charset="0"/>
                        </a:rPr>
                        <a:t>- Taux d’effort des usagers (simplicité des démarches)</a:t>
                      </a:r>
                      <a:br>
                        <a:rPr lang="fr-FR" sz="800" b="0" i="0" u="none" strike="noStrike" dirty="0">
                          <a:solidFill>
                            <a:srgbClr val="000000"/>
                          </a:solidFill>
                          <a:effectLst/>
                          <a:latin typeface="Marianne" panose="02000000000000000000" pitchFamily="50" charset="0"/>
                        </a:rPr>
                      </a:br>
                      <a:r>
                        <a:rPr lang="fr-FR" sz="800" b="0" i="0" u="none" strike="noStrike" dirty="0">
                          <a:solidFill>
                            <a:srgbClr val="000000"/>
                          </a:solidFill>
                          <a:effectLst/>
                          <a:latin typeface="Marianne" panose="02000000000000000000" pitchFamily="50" charset="0"/>
                        </a:rPr>
                        <a:t>- Taux de qualité de la relation avec les services publics</a:t>
                      </a:r>
                      <a:endParaRPr lang="fr-FR" sz="900" b="0" i="0" u="none" strike="noStrike" dirty="0">
                        <a:solidFill>
                          <a:srgbClr val="000000"/>
                        </a:solidFill>
                        <a:effectLst/>
                        <a:latin typeface="Marianne" panose="02000000000000000000" pitchFamily="50" charset="0"/>
                      </a:endParaRPr>
                    </a:p>
                  </a:txBody>
                  <a:tcPr marL="3274" marR="3274" marT="327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0396261"/>
                  </a:ext>
                </a:extLst>
              </a:tr>
              <a:tr h="168865">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 </a:t>
                      </a:r>
                    </a:p>
                  </a:txBody>
                  <a:tcPr marL="3274" marR="3274" marT="327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fr-FR" sz="1000" b="1" i="0" u="none" strike="noStrike">
                          <a:solidFill>
                            <a:srgbClr val="000000"/>
                          </a:solidFill>
                          <a:effectLst/>
                          <a:latin typeface="Calibri" panose="020F0502020204030204" pitchFamily="34" charset="0"/>
                        </a:rPr>
                        <a:t>X</a:t>
                      </a:r>
                    </a:p>
                  </a:txBody>
                  <a:tcPr marL="3274" marR="3274" marT="327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marL="171450" indent="-171450" algn="l" rtl="0" fontAlgn="b">
                        <a:buFont typeface="Arial" panose="020B0604020202020204" pitchFamily="34" charset="0"/>
                        <a:buChar char="•"/>
                      </a:pPr>
                      <a:r>
                        <a:rPr lang="fr-FR" sz="900" b="0" i="0" u="none" strike="noStrike" dirty="0">
                          <a:solidFill>
                            <a:srgbClr val="000000"/>
                          </a:solidFill>
                          <a:effectLst/>
                          <a:latin typeface="Marianne" panose="02000000000000000000" pitchFamily="50" charset="0"/>
                        </a:rPr>
                        <a:t>Indice de confiance des agents</a:t>
                      </a:r>
                    </a:p>
                  </a:txBody>
                  <a:tcPr marL="3274" marR="3274" marT="327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078444526"/>
                  </a:ext>
                </a:extLst>
              </a:tr>
            </a:tbl>
          </a:graphicData>
        </a:graphic>
      </p:graphicFrame>
    </p:spTree>
    <p:extLst>
      <p:ext uri="{BB962C8B-B14F-4D97-AF65-F5344CB8AC3E}">
        <p14:creationId xmlns:p14="http://schemas.microsoft.com/office/powerpoint/2010/main" val="1250646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 name="Picture 2" descr="A group of people putting their hands together&#10;&#10;Description automatically generated">
            <a:extLst>
              <a:ext uri="{FF2B5EF4-FFF2-40B4-BE49-F238E27FC236}">
                <a16:creationId xmlns:a16="http://schemas.microsoft.com/office/drawing/2014/main" id="{BF2022BE-6B59-E5CF-815D-BD55A7C2CCBC}"/>
              </a:ext>
            </a:extLst>
          </p:cNvPr>
          <p:cNvPicPr>
            <a:picLocks noChangeAspect="1"/>
          </p:cNvPicPr>
          <p:nvPr/>
        </p:nvPicPr>
        <p:blipFill rotWithShape="1">
          <a:blip r:embed="rId5" cstate="email">
            <a:lum bright="70000" contrast="-70000"/>
            <a:extLst>
              <a:ext uri="{28A0092B-C50C-407E-A947-70E740481C1C}">
                <a14:useLocalDpi xmlns:a14="http://schemas.microsoft.com/office/drawing/2010/main"/>
              </a:ext>
            </a:extLst>
          </a:blip>
          <a:srcRect r="-70"/>
          <a:stretch/>
        </p:blipFill>
        <p:spPr>
          <a:xfrm>
            <a:off x="0" y="0"/>
            <a:ext cx="9144000" cy="5143500"/>
          </a:xfrm>
          <a:prstGeom prst="rect">
            <a:avLst/>
          </a:prstGeom>
        </p:spPr>
      </p:pic>
      <p:graphicFrame>
        <p:nvGraphicFramePr>
          <p:cNvPr id="5" name="Object 4" hidden="1">
            <a:extLst>
              <a:ext uri="{FF2B5EF4-FFF2-40B4-BE49-F238E27FC236}">
                <a16:creationId xmlns:a16="http://schemas.microsoft.com/office/drawing/2014/main" id="{ED924F06-5B5C-4905-9AC4-88C0C558F8D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7112" name="think-cell Slide" r:id="rId6" imgW="395" imgH="396" progId="TCLayout.ActiveDocument.1">
                  <p:embed/>
                </p:oleObj>
              </mc:Choice>
              <mc:Fallback>
                <p:oleObj name="think-cell Slide" r:id="rId6" imgW="395" imgH="396" progId="TCLayout.ActiveDocument.1">
                  <p:embed/>
                  <p:pic>
                    <p:nvPicPr>
                      <p:cNvPr id="5" name="Object 4" hidden="1">
                        <a:extLst>
                          <a:ext uri="{FF2B5EF4-FFF2-40B4-BE49-F238E27FC236}">
                            <a16:creationId xmlns:a16="http://schemas.microsoft.com/office/drawing/2014/main" id="{ED924F06-5B5C-4905-9AC4-88C0C558F8DB}"/>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7" name="Espace réservé du pied de page 2">
            <a:extLst>
              <a:ext uri="{FF2B5EF4-FFF2-40B4-BE49-F238E27FC236}">
                <a16:creationId xmlns:a16="http://schemas.microsoft.com/office/drawing/2014/main" id="{782AF833-9482-4532-8E89-A725249C79DB}"/>
              </a:ext>
            </a:extLst>
          </p:cNvPr>
          <p:cNvSpPr>
            <a:spLocks noGrp="1"/>
          </p:cNvSpPr>
          <p:nvPr>
            <p:ph type="ftr" sz="quarter" idx="3"/>
          </p:nvPr>
        </p:nvSpPr>
        <p:spPr>
          <a:xfrm>
            <a:off x="347267" y="4820829"/>
            <a:ext cx="5879931" cy="360000"/>
          </a:xfrm>
        </p:spPr>
        <p:txBody>
          <a:bodyPr/>
          <a:lstStyle/>
          <a:p>
            <a:r>
              <a:rPr lang="fr-FR" dirty="0">
                <a:latin typeface="Marianne" panose="02000000000000000000" pitchFamily="50" charset="0"/>
              </a:rPr>
              <a:t>Direction interministérielle de la transformation publique</a:t>
            </a:r>
          </a:p>
        </p:txBody>
      </p:sp>
      <p:sp>
        <p:nvSpPr>
          <p:cNvPr id="8" name="Rectangle 7">
            <a:extLst>
              <a:ext uri="{FF2B5EF4-FFF2-40B4-BE49-F238E27FC236}">
                <a16:creationId xmlns:a16="http://schemas.microsoft.com/office/drawing/2014/main" id="{742E7C68-A45F-4B91-82E0-2A8A85C9F44B}"/>
              </a:ext>
            </a:extLst>
          </p:cNvPr>
          <p:cNvSpPr/>
          <p:nvPr/>
        </p:nvSpPr>
        <p:spPr>
          <a:xfrm>
            <a:off x="0" y="1714500"/>
            <a:ext cx="5879931" cy="2133600"/>
          </a:xfrm>
          <a:prstGeom prst="rect">
            <a:avLst/>
          </a:prstGeom>
          <a:solidFill>
            <a:srgbClr val="000091">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3200" dirty="0"/>
              <a:t>Prochaines étapes</a:t>
            </a:r>
            <a:endParaRPr lang="fr-FR" sz="3200" dirty="0">
              <a:latin typeface="Marianne" panose="02000000000000000000" pitchFamily="2" charset="0"/>
            </a:endParaRPr>
          </a:p>
        </p:txBody>
      </p:sp>
    </p:spTree>
    <p:extLst>
      <p:ext uri="{BB962C8B-B14F-4D97-AF65-F5344CB8AC3E}">
        <p14:creationId xmlns:p14="http://schemas.microsoft.com/office/powerpoint/2010/main" val="4746628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1DF6E15-2345-10F0-F3D0-EA101D92C462}"/>
              </a:ext>
            </a:extLst>
          </p:cNvPr>
          <p:cNvSpPr>
            <a:spLocks noGrp="1"/>
          </p:cNvSpPr>
          <p:nvPr>
            <p:ph type="title"/>
          </p:nvPr>
        </p:nvSpPr>
        <p:spPr>
          <a:solidFill>
            <a:schemeClr val="bg1"/>
          </a:solidFill>
        </p:spPr>
        <p:txBody>
          <a:bodyPr vert="horz" lIns="36000" tIns="45720" rIns="36000" bIns="45720" rtlCol="0" anchor="ctr">
            <a:noAutofit/>
          </a:bodyPr>
          <a:lstStyle/>
          <a:p>
            <a:r>
              <a:rPr lang="fr-FR" sz="1700" dirty="0">
                <a:solidFill>
                  <a:schemeClr val="tx2">
                    <a:lumMod val="50000"/>
                  </a:schemeClr>
                </a:solidFill>
                <a:latin typeface="Marianne" panose="02000000000000000000" pitchFamily="2" charset="0"/>
              </a:rPr>
              <a:t>Des feuilles de route d’amélioration continue définies en 3 phases de travail</a:t>
            </a:r>
          </a:p>
        </p:txBody>
      </p:sp>
      <p:sp>
        <p:nvSpPr>
          <p:cNvPr id="5" name="Footer Placeholder 4">
            <a:extLst>
              <a:ext uri="{FF2B5EF4-FFF2-40B4-BE49-F238E27FC236}">
                <a16:creationId xmlns:a16="http://schemas.microsoft.com/office/drawing/2014/main" id="{2C668733-2B3F-FBDF-9C88-A578421CCD48}"/>
              </a:ext>
            </a:extLst>
          </p:cNvPr>
          <p:cNvSpPr>
            <a:spLocks noGrp="1"/>
          </p:cNvSpPr>
          <p:nvPr>
            <p:ph type="ftr" sz="quarter" idx="3"/>
          </p:nvPr>
        </p:nvSpPr>
        <p:spPr/>
        <p:txBody>
          <a:bodyPr/>
          <a:lstStyle/>
          <a:p>
            <a:r>
              <a:rPr lang="fr-FR"/>
              <a:t>Direction interministérielle de la transformation publique</a:t>
            </a:r>
          </a:p>
        </p:txBody>
      </p:sp>
      <p:sp>
        <p:nvSpPr>
          <p:cNvPr id="8" name="Rectangle: Rounded Corners 7">
            <a:extLst>
              <a:ext uri="{FF2B5EF4-FFF2-40B4-BE49-F238E27FC236}">
                <a16:creationId xmlns:a16="http://schemas.microsoft.com/office/drawing/2014/main" id="{A1F5735D-B4ED-F8FE-2C35-15941E77569E}"/>
              </a:ext>
            </a:extLst>
          </p:cNvPr>
          <p:cNvSpPr/>
          <p:nvPr/>
        </p:nvSpPr>
        <p:spPr>
          <a:xfrm>
            <a:off x="793411" y="1639643"/>
            <a:ext cx="1753256" cy="576696"/>
          </a:xfrm>
          <a:prstGeom prst="roundRect">
            <a:avLst>
              <a:gd name="adj" fmla="val 0"/>
            </a:avLst>
          </a:prstGeom>
          <a:solidFill>
            <a:schemeClr val="accent2"/>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100" b="1" dirty="0">
                <a:solidFill>
                  <a:schemeClr val="bg1"/>
                </a:solidFill>
                <a:latin typeface="Marianne" panose="02000000000000000000" pitchFamily="2" charset="0"/>
                <a:cs typeface="Times New Roman" panose="02020603050405020304" pitchFamily="18" charset="0"/>
              </a:rPr>
              <a:t>PHASE SOCLE</a:t>
            </a:r>
          </a:p>
        </p:txBody>
      </p:sp>
      <p:sp>
        <p:nvSpPr>
          <p:cNvPr id="10" name="Rectangle: Rounded Corners 9">
            <a:extLst>
              <a:ext uri="{FF2B5EF4-FFF2-40B4-BE49-F238E27FC236}">
                <a16:creationId xmlns:a16="http://schemas.microsoft.com/office/drawing/2014/main" id="{0114E8BE-9360-E61B-F308-F2146F72D778}"/>
              </a:ext>
            </a:extLst>
          </p:cNvPr>
          <p:cNvSpPr/>
          <p:nvPr/>
        </p:nvSpPr>
        <p:spPr>
          <a:xfrm>
            <a:off x="793411" y="3681072"/>
            <a:ext cx="1753256" cy="933437"/>
          </a:xfrm>
          <a:prstGeom prst="roundRect">
            <a:avLst>
              <a:gd name="adj" fmla="val 0"/>
            </a:avLst>
          </a:prstGeom>
          <a:solidFill>
            <a:schemeClr val="accent5"/>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1100" b="1" u="none" strike="noStrike" cap="none" normalizeH="0" baseline="0" dirty="0">
                <a:ln>
                  <a:noFill/>
                </a:ln>
                <a:solidFill>
                  <a:schemeClr val="bg1"/>
                </a:solidFill>
                <a:effectLst/>
                <a:latin typeface="Marianne" panose="02000000000000000000" pitchFamily="2" charset="0"/>
                <a:ea typeface="Calibri" panose="020F0502020204030204" pitchFamily="34" charset="0"/>
                <a:cs typeface="Times New Roman" panose="02020603050405020304" pitchFamily="18" charset="0"/>
              </a:rPr>
              <a:t>PHASE GENERALISATION </a:t>
            </a:r>
          </a:p>
          <a:p>
            <a:pPr algn="ctr"/>
            <a:r>
              <a:rPr kumimoji="0" lang="fr-FR" altLang="fr-FR" sz="1100" b="1" u="none" strike="noStrike" cap="none" normalizeH="0" baseline="0" dirty="0">
                <a:ln>
                  <a:noFill/>
                </a:ln>
                <a:solidFill>
                  <a:schemeClr val="bg1"/>
                </a:solidFill>
                <a:effectLst/>
                <a:latin typeface="Marianne" panose="02000000000000000000" pitchFamily="2" charset="0"/>
                <a:ea typeface="Calibri" panose="020F0502020204030204" pitchFamily="34" charset="0"/>
                <a:cs typeface="Times New Roman" panose="02020603050405020304" pitchFamily="18" charset="0"/>
              </a:rPr>
              <a:t>–</a:t>
            </a:r>
          </a:p>
          <a:p>
            <a:pPr algn="ctr"/>
            <a:r>
              <a:rPr lang="fr-FR" sz="1100" b="1" dirty="0">
                <a:solidFill>
                  <a:schemeClr val="bg1"/>
                </a:solidFill>
                <a:latin typeface="Marianne" panose="02000000000000000000" pitchFamily="2" charset="0"/>
                <a:cs typeface="Times New Roman" panose="02020603050405020304" pitchFamily="18" charset="0"/>
              </a:rPr>
              <a:t>Structuration de la démarche globale</a:t>
            </a:r>
            <a:endParaRPr lang="fr-FR" sz="1100" b="1" dirty="0">
              <a:solidFill>
                <a:schemeClr val="bg1"/>
              </a:solidFill>
              <a:latin typeface="Marianne" panose="02000000000000000000" pitchFamily="2" charset="0"/>
            </a:endParaRPr>
          </a:p>
        </p:txBody>
      </p:sp>
      <p:sp>
        <p:nvSpPr>
          <p:cNvPr id="12" name="TextBox 11">
            <a:extLst>
              <a:ext uri="{FF2B5EF4-FFF2-40B4-BE49-F238E27FC236}">
                <a16:creationId xmlns:a16="http://schemas.microsoft.com/office/drawing/2014/main" id="{D1375AC2-58E6-B3C2-1C51-233D42A1780E}"/>
              </a:ext>
            </a:extLst>
          </p:cNvPr>
          <p:cNvSpPr txBox="1"/>
          <p:nvPr/>
        </p:nvSpPr>
        <p:spPr>
          <a:xfrm>
            <a:off x="2748038" y="1605287"/>
            <a:ext cx="5602551" cy="646331"/>
          </a:xfrm>
          <a:prstGeom prst="rect">
            <a:avLst/>
          </a:prstGeom>
          <a:noFill/>
        </p:spPr>
        <p:txBody>
          <a:bodyPr wrap="square">
            <a:spAutoFit/>
          </a:bodyPr>
          <a:lstStyle/>
          <a:p>
            <a:pPr algn="just"/>
            <a:r>
              <a:rPr lang="fr-FR" sz="1200" b="1" dirty="0">
                <a:latin typeface="Marianne" panose="02000000000000000000" pitchFamily="50" charset="0"/>
              </a:rPr>
              <a:t>Validation de la structuration de la démarche d’amélioration continue par le bureau </a:t>
            </a:r>
            <a:r>
              <a:rPr lang="fr-FR" sz="1200" dirty="0">
                <a:latin typeface="Marianne" panose="02000000000000000000" pitchFamily="50" charset="0"/>
              </a:rPr>
              <a:t>(axes stratégiques, initiatives prioritaires à porter et indicateurs de pilotage) </a:t>
            </a:r>
            <a:r>
              <a:rPr lang="fr-FR" sz="1200" b="1" dirty="0">
                <a:latin typeface="Marianne" panose="02000000000000000000" pitchFamily="50" charset="0"/>
              </a:rPr>
              <a:t>et présentation en CA</a:t>
            </a:r>
          </a:p>
        </p:txBody>
      </p:sp>
      <p:sp>
        <p:nvSpPr>
          <p:cNvPr id="14" name="TextBox 13">
            <a:extLst>
              <a:ext uri="{FF2B5EF4-FFF2-40B4-BE49-F238E27FC236}">
                <a16:creationId xmlns:a16="http://schemas.microsoft.com/office/drawing/2014/main" id="{F7E97737-695B-B635-FB2F-49C77A614DF1}"/>
              </a:ext>
            </a:extLst>
          </p:cNvPr>
          <p:cNvSpPr txBox="1"/>
          <p:nvPr/>
        </p:nvSpPr>
        <p:spPr>
          <a:xfrm>
            <a:off x="2748038" y="2508544"/>
            <a:ext cx="5602551" cy="854080"/>
          </a:xfrm>
          <a:prstGeom prst="rect">
            <a:avLst/>
          </a:prstGeom>
          <a:noFill/>
        </p:spPr>
        <p:txBody>
          <a:bodyPr wrap="square">
            <a:spAutoFit/>
          </a:bodyPr>
          <a:lstStyle/>
          <a:p>
            <a:pPr algn="just"/>
            <a:r>
              <a:rPr lang="fr-FR" sz="1200" b="1" dirty="0">
                <a:latin typeface="Marianne" panose="02000000000000000000" pitchFamily="50" charset="0"/>
              </a:rPr>
              <a:t>Elaboration des feuilles de routes par les services de la première vague </a:t>
            </a:r>
            <a:r>
              <a:rPr lang="fr-FR" sz="1200" i="1" dirty="0">
                <a:latin typeface="Marianne" panose="02000000000000000000" pitchFamily="50" charset="0"/>
              </a:rPr>
              <a:t>i.e</a:t>
            </a:r>
            <a:r>
              <a:rPr lang="fr-FR" dirty="0"/>
              <a:t>.</a:t>
            </a:r>
            <a:r>
              <a:rPr lang="fr-FR" sz="1200" i="1" dirty="0">
                <a:latin typeface="Marianne" panose="02000000000000000000" pitchFamily="50" charset="0"/>
              </a:rPr>
              <a:t> </a:t>
            </a:r>
            <a:r>
              <a:rPr lang="fr-FR" sz="1200" dirty="0">
                <a:latin typeface="Marianne" panose="02000000000000000000" pitchFamily="50" charset="0"/>
              </a:rPr>
              <a:t>directions identifiées en amont : choix des initiatives prioritaires et déclinaison en plan d’actions opérationnel (tâches, acteurs, échéances), identification des « Référents » dans chaque service</a:t>
            </a:r>
          </a:p>
        </p:txBody>
      </p:sp>
      <p:sp>
        <p:nvSpPr>
          <p:cNvPr id="15" name="TextBox 14">
            <a:extLst>
              <a:ext uri="{FF2B5EF4-FFF2-40B4-BE49-F238E27FC236}">
                <a16:creationId xmlns:a16="http://schemas.microsoft.com/office/drawing/2014/main" id="{E2B689CA-8ED8-F995-5906-5EDB9D2B2A64}"/>
              </a:ext>
            </a:extLst>
          </p:cNvPr>
          <p:cNvSpPr txBox="1"/>
          <p:nvPr/>
        </p:nvSpPr>
        <p:spPr>
          <a:xfrm>
            <a:off x="2748038" y="3877028"/>
            <a:ext cx="5602551" cy="461665"/>
          </a:xfrm>
          <a:prstGeom prst="rect">
            <a:avLst/>
          </a:prstGeom>
          <a:noFill/>
        </p:spPr>
        <p:txBody>
          <a:bodyPr wrap="square">
            <a:spAutoFit/>
          </a:bodyPr>
          <a:lstStyle/>
          <a:p>
            <a:pPr algn="just"/>
            <a:r>
              <a:rPr lang="fr-FR" sz="1200" b="1" dirty="0">
                <a:latin typeface="Marianne" panose="02000000000000000000" pitchFamily="50" charset="0"/>
              </a:rPr>
              <a:t>Elaboration des feuilles de routes par les autres services </a:t>
            </a:r>
            <a:r>
              <a:rPr lang="fr-FR" sz="1200" dirty="0">
                <a:latin typeface="Marianne" panose="02000000000000000000" pitchFamily="50" charset="0"/>
              </a:rPr>
              <a:t>– sur la base des feuilles de route établies par les services de la phase pilote</a:t>
            </a:r>
          </a:p>
        </p:txBody>
      </p:sp>
      <p:sp>
        <p:nvSpPr>
          <p:cNvPr id="17" name="Rectangle 16">
            <a:extLst>
              <a:ext uri="{FF2B5EF4-FFF2-40B4-BE49-F238E27FC236}">
                <a16:creationId xmlns:a16="http://schemas.microsoft.com/office/drawing/2014/main" id="{29C0D9EE-096B-2825-C30D-7EA93A9D73A2}"/>
              </a:ext>
            </a:extLst>
          </p:cNvPr>
          <p:cNvSpPr/>
          <p:nvPr/>
        </p:nvSpPr>
        <p:spPr>
          <a:xfrm>
            <a:off x="793411" y="2484197"/>
            <a:ext cx="1753256" cy="902774"/>
          </a:xfrm>
          <a:prstGeom prst="rect">
            <a:avLst/>
          </a:prstGeom>
          <a:solidFill>
            <a:schemeClr val="tx2"/>
          </a:solidFill>
          <a:ln w="127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altLang="fr-FR" sz="1100" b="1" dirty="0">
                <a:solidFill>
                  <a:schemeClr val="bg1"/>
                </a:solidFill>
                <a:latin typeface="Marianne" panose="02000000000000000000" pitchFamily="2" charset="0"/>
                <a:ea typeface="Calibri" panose="020F0502020204030204" pitchFamily="34" charset="0"/>
                <a:cs typeface="Times New Roman" panose="02020603050405020304" pitchFamily="18" charset="0"/>
              </a:rPr>
              <a:t>PHASE PILOTE</a:t>
            </a:r>
            <a:r>
              <a:rPr kumimoji="0" lang="fr-FR" altLang="fr-FR" sz="1100" b="1" u="none" strike="noStrike" cap="none" normalizeH="0" baseline="0" dirty="0">
                <a:ln>
                  <a:noFill/>
                </a:ln>
                <a:solidFill>
                  <a:schemeClr val="bg1"/>
                </a:solidFill>
                <a:effectLst/>
                <a:latin typeface="Marianne" panose="02000000000000000000" pitchFamily="2"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4600006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re 2">
            <a:extLst>
              <a:ext uri="{FF2B5EF4-FFF2-40B4-BE49-F238E27FC236}">
                <a16:creationId xmlns:a16="http://schemas.microsoft.com/office/drawing/2014/main" id="{F68F9E10-0847-C84E-A00D-4E630B5DE255}"/>
              </a:ext>
            </a:extLst>
          </p:cNvPr>
          <p:cNvSpPr txBox="1">
            <a:spLocks/>
          </p:cNvSpPr>
          <p:nvPr/>
        </p:nvSpPr>
        <p:spPr bwMode="gray">
          <a:xfrm>
            <a:off x="1222162" y="610765"/>
            <a:ext cx="7504563" cy="35653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550" b="1" kern="1200">
                <a:solidFill>
                  <a:schemeClr val="tx1"/>
                </a:solidFill>
                <a:latin typeface="+mj-lt"/>
                <a:ea typeface="+mj-ea"/>
                <a:cs typeface="+mj-cs"/>
              </a:defRPr>
            </a:lvl1pPr>
          </a:lstStyle>
          <a:p>
            <a:endParaRPr lang="fr-FR" sz="1200" i="1" dirty="0">
              <a:solidFill>
                <a:srgbClr val="8E8ED5"/>
              </a:solidFill>
              <a:latin typeface="Marianne" panose="02000000000000000000" pitchFamily="2" charset="0"/>
              <a:ea typeface="Marianne" charset="0"/>
              <a:cs typeface="Marianne" charset="0"/>
            </a:endParaRPr>
          </a:p>
        </p:txBody>
      </p:sp>
      <p:sp>
        <p:nvSpPr>
          <p:cNvPr id="2" name="Titre 4">
            <a:extLst>
              <a:ext uri="{FF2B5EF4-FFF2-40B4-BE49-F238E27FC236}">
                <a16:creationId xmlns:a16="http://schemas.microsoft.com/office/drawing/2014/main" id="{B640F427-FA36-17B2-6837-1638C0A6856B}"/>
              </a:ext>
            </a:extLst>
          </p:cNvPr>
          <p:cNvSpPr txBox="1">
            <a:spLocks/>
          </p:cNvSpPr>
          <p:nvPr/>
        </p:nvSpPr>
        <p:spPr bwMode="auto">
          <a:xfrm>
            <a:off x="1259631" y="60982"/>
            <a:ext cx="7677199" cy="626071"/>
          </a:xfrm>
          <a:prstGeom prst="rect">
            <a:avLst/>
          </a:prstGeom>
          <a:solidFill>
            <a:schemeClr val="bg1"/>
          </a:solidFill>
        </p:spPr>
        <p:txBody>
          <a:bodyPr vert="horz" lIns="36000" tIns="45720" rIns="36000" bIns="4572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r>
              <a:rPr lang="fr-FR" sz="2000" dirty="0">
                <a:solidFill>
                  <a:schemeClr val="tx2">
                    <a:lumMod val="50000"/>
                  </a:schemeClr>
                </a:solidFill>
              </a:rPr>
              <a:t>Calendrier de déploiement</a:t>
            </a:r>
          </a:p>
        </p:txBody>
      </p:sp>
      <p:cxnSp>
        <p:nvCxnSpPr>
          <p:cNvPr id="66" name="Connecteur droit avec flèche 65">
            <a:extLst>
              <a:ext uri="{FF2B5EF4-FFF2-40B4-BE49-F238E27FC236}">
                <a16:creationId xmlns:a16="http://schemas.microsoft.com/office/drawing/2014/main" id="{E6F397BF-B25A-F99D-339B-440D3D09AA35}"/>
              </a:ext>
            </a:extLst>
          </p:cNvPr>
          <p:cNvCxnSpPr>
            <a:cxnSpLocks/>
          </p:cNvCxnSpPr>
          <p:nvPr/>
        </p:nvCxnSpPr>
        <p:spPr>
          <a:xfrm>
            <a:off x="696930" y="3910591"/>
            <a:ext cx="8029795" cy="0"/>
          </a:xfrm>
          <a:prstGeom prst="straightConnector1">
            <a:avLst/>
          </a:prstGeom>
          <a:ln w="2857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Connecteur droit avec flèche 109">
            <a:extLst>
              <a:ext uri="{FF2B5EF4-FFF2-40B4-BE49-F238E27FC236}">
                <a16:creationId xmlns:a16="http://schemas.microsoft.com/office/drawing/2014/main" id="{0CB3267D-4230-4C02-45B9-6B49D0207025}"/>
              </a:ext>
            </a:extLst>
          </p:cNvPr>
          <p:cNvCxnSpPr>
            <a:cxnSpLocks/>
          </p:cNvCxnSpPr>
          <p:nvPr/>
        </p:nvCxnSpPr>
        <p:spPr>
          <a:xfrm flipV="1">
            <a:off x="696930" y="2674730"/>
            <a:ext cx="8029795" cy="1"/>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9" name="Flèche : chevron 8">
            <a:extLst>
              <a:ext uri="{FF2B5EF4-FFF2-40B4-BE49-F238E27FC236}">
                <a16:creationId xmlns:a16="http://schemas.microsoft.com/office/drawing/2014/main" id="{95DFB95A-90D8-47D3-99AB-989940BE9EB8}"/>
              </a:ext>
            </a:extLst>
          </p:cNvPr>
          <p:cNvSpPr/>
          <p:nvPr/>
        </p:nvSpPr>
        <p:spPr>
          <a:xfrm>
            <a:off x="717080" y="1027399"/>
            <a:ext cx="2088000" cy="316661"/>
          </a:xfrm>
          <a:prstGeom prst="chevr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050" dirty="0">
                <a:solidFill>
                  <a:schemeClr val="bg1"/>
                </a:solidFill>
                <a:latin typeface="Marianne" panose="02000000000000000000" pitchFamily="2" charset="0"/>
              </a:rPr>
              <a:t>M1</a:t>
            </a:r>
          </a:p>
        </p:txBody>
      </p:sp>
      <p:sp>
        <p:nvSpPr>
          <p:cNvPr id="83" name="Flèche : chevron 82">
            <a:extLst>
              <a:ext uri="{FF2B5EF4-FFF2-40B4-BE49-F238E27FC236}">
                <a16:creationId xmlns:a16="http://schemas.microsoft.com/office/drawing/2014/main" id="{3683EAE2-EFF5-4E72-BF59-7BE8B1C61D6A}"/>
              </a:ext>
            </a:extLst>
          </p:cNvPr>
          <p:cNvSpPr/>
          <p:nvPr/>
        </p:nvSpPr>
        <p:spPr>
          <a:xfrm>
            <a:off x="4693120" y="1027399"/>
            <a:ext cx="2088000" cy="316661"/>
          </a:xfrm>
          <a:prstGeom prst="chevr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050" dirty="0">
                <a:solidFill>
                  <a:schemeClr val="bg1"/>
                </a:solidFill>
                <a:latin typeface="Marianne" panose="02000000000000000000" pitchFamily="2" charset="0"/>
              </a:rPr>
              <a:t>M2</a:t>
            </a:r>
          </a:p>
        </p:txBody>
      </p:sp>
      <p:sp>
        <p:nvSpPr>
          <p:cNvPr id="84" name="Flèche : chevron 83">
            <a:extLst>
              <a:ext uri="{FF2B5EF4-FFF2-40B4-BE49-F238E27FC236}">
                <a16:creationId xmlns:a16="http://schemas.microsoft.com/office/drawing/2014/main" id="{17C73A1F-6325-41B4-83B8-96049626DBD7}"/>
              </a:ext>
            </a:extLst>
          </p:cNvPr>
          <p:cNvSpPr/>
          <p:nvPr/>
        </p:nvSpPr>
        <p:spPr>
          <a:xfrm>
            <a:off x="6681140" y="1027399"/>
            <a:ext cx="2088000" cy="316661"/>
          </a:xfrm>
          <a:prstGeom prst="chevr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200" dirty="0">
                <a:solidFill>
                  <a:schemeClr val="bg1"/>
                </a:solidFill>
                <a:latin typeface="Marianne" panose="02000000000000000000" pitchFamily="2" charset="0"/>
              </a:rPr>
              <a:t>M3</a:t>
            </a:r>
          </a:p>
        </p:txBody>
      </p:sp>
      <p:sp>
        <p:nvSpPr>
          <p:cNvPr id="8" name="Rectangle: Rounded Corners 7">
            <a:extLst>
              <a:ext uri="{FF2B5EF4-FFF2-40B4-BE49-F238E27FC236}">
                <a16:creationId xmlns:a16="http://schemas.microsoft.com/office/drawing/2014/main" id="{2171737A-37C0-E237-833B-35C2AE6D921D}"/>
              </a:ext>
            </a:extLst>
          </p:cNvPr>
          <p:cNvSpPr/>
          <p:nvPr/>
        </p:nvSpPr>
        <p:spPr>
          <a:xfrm rot="16200000">
            <a:off x="-244890" y="3062466"/>
            <a:ext cx="1170985" cy="395513"/>
          </a:xfrm>
          <a:prstGeom prst="roundRect">
            <a:avLst>
              <a:gd name="adj" fmla="val 0"/>
            </a:avLst>
          </a:prstGeom>
          <a:solidFill>
            <a:schemeClr val="tx2"/>
          </a:solidFill>
          <a:ln w="127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100" b="1" dirty="0">
                <a:solidFill>
                  <a:schemeClr val="bg1"/>
                </a:solidFill>
                <a:latin typeface="Marianne" panose="02000000000000000000" pitchFamily="2" charset="0"/>
                <a:cs typeface="Times New Roman" panose="02020603050405020304" pitchFamily="18" charset="0"/>
              </a:rPr>
              <a:t>PHASE PILOTE</a:t>
            </a:r>
          </a:p>
        </p:txBody>
      </p:sp>
      <p:sp>
        <p:nvSpPr>
          <p:cNvPr id="10" name="Rectangle: Rounded Corners 9">
            <a:extLst>
              <a:ext uri="{FF2B5EF4-FFF2-40B4-BE49-F238E27FC236}">
                <a16:creationId xmlns:a16="http://schemas.microsoft.com/office/drawing/2014/main" id="{0EE79CF0-58A5-FF35-375F-6BB59E5B3F35}"/>
              </a:ext>
            </a:extLst>
          </p:cNvPr>
          <p:cNvSpPr/>
          <p:nvPr/>
        </p:nvSpPr>
        <p:spPr>
          <a:xfrm rot="16200000">
            <a:off x="-151547" y="4204986"/>
            <a:ext cx="984304" cy="395514"/>
          </a:xfrm>
          <a:prstGeom prst="roundRect">
            <a:avLst>
              <a:gd name="adj" fmla="val 0"/>
            </a:avLst>
          </a:prstGeom>
          <a:solidFill>
            <a:schemeClr val="accent5"/>
          </a:solidFill>
          <a:ln w="12700">
            <a:solidFill>
              <a:schemeClr val="accent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100" b="1" dirty="0">
                <a:solidFill>
                  <a:schemeClr val="bg1"/>
                </a:solidFill>
                <a:latin typeface="Marianne" panose="02000000000000000000" pitchFamily="2" charset="0"/>
                <a:cs typeface="Times New Roman" panose="02020603050405020304" pitchFamily="18" charset="0"/>
              </a:rPr>
              <a:t>PHASE GENER.</a:t>
            </a:r>
          </a:p>
        </p:txBody>
      </p:sp>
      <p:cxnSp>
        <p:nvCxnSpPr>
          <p:cNvPr id="14" name="Connecteur droit avec flèche 109">
            <a:extLst>
              <a:ext uri="{FF2B5EF4-FFF2-40B4-BE49-F238E27FC236}">
                <a16:creationId xmlns:a16="http://schemas.microsoft.com/office/drawing/2014/main" id="{A1145AD7-DD7D-BC53-7CE4-4B9F73D90F06}"/>
              </a:ext>
            </a:extLst>
          </p:cNvPr>
          <p:cNvCxnSpPr>
            <a:cxnSpLocks/>
          </p:cNvCxnSpPr>
          <p:nvPr/>
        </p:nvCxnSpPr>
        <p:spPr>
          <a:xfrm>
            <a:off x="696930" y="1521920"/>
            <a:ext cx="8029795" cy="1"/>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33B96A53-7C94-A2F2-EEDF-FA60EEAC229D}"/>
              </a:ext>
            </a:extLst>
          </p:cNvPr>
          <p:cNvSpPr/>
          <p:nvPr/>
        </p:nvSpPr>
        <p:spPr>
          <a:xfrm rot="16200000">
            <a:off x="-153166" y="1833626"/>
            <a:ext cx="1018923" cy="395514"/>
          </a:xfrm>
          <a:prstGeom prst="roundRect">
            <a:avLst>
              <a:gd name="adj" fmla="val 0"/>
            </a:avLst>
          </a:prstGeom>
          <a:solidFill>
            <a:schemeClr val="accent2"/>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100" b="1" dirty="0">
                <a:solidFill>
                  <a:schemeClr val="bg1"/>
                </a:solidFill>
                <a:latin typeface="Marianne" panose="02000000000000000000" pitchFamily="2" charset="0"/>
                <a:cs typeface="Times New Roman" panose="02020603050405020304" pitchFamily="18" charset="0"/>
              </a:rPr>
              <a:t>PHASE SOCLE</a:t>
            </a:r>
          </a:p>
        </p:txBody>
      </p:sp>
      <p:sp>
        <p:nvSpPr>
          <p:cNvPr id="4" name="Flèche : chevron 82">
            <a:extLst>
              <a:ext uri="{FF2B5EF4-FFF2-40B4-BE49-F238E27FC236}">
                <a16:creationId xmlns:a16="http://schemas.microsoft.com/office/drawing/2014/main" id="{9E738915-17E7-F216-3FFE-C308AD1B013E}"/>
              </a:ext>
            </a:extLst>
          </p:cNvPr>
          <p:cNvSpPr/>
          <p:nvPr/>
        </p:nvSpPr>
        <p:spPr>
          <a:xfrm>
            <a:off x="2705100" y="1027399"/>
            <a:ext cx="2088000" cy="31666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050" dirty="0">
                <a:solidFill>
                  <a:schemeClr val="bg1"/>
                </a:solidFill>
                <a:latin typeface="Marianne" panose="02000000000000000000" pitchFamily="2" charset="0"/>
              </a:rPr>
              <a:t>M2</a:t>
            </a:r>
          </a:p>
        </p:txBody>
      </p:sp>
      <p:sp>
        <p:nvSpPr>
          <p:cNvPr id="6" name="Triangle isocèle 110">
            <a:extLst>
              <a:ext uri="{FF2B5EF4-FFF2-40B4-BE49-F238E27FC236}">
                <a16:creationId xmlns:a16="http://schemas.microsoft.com/office/drawing/2014/main" id="{E5DB6A8B-7B6C-D950-8217-82A37C963981}"/>
              </a:ext>
            </a:extLst>
          </p:cNvPr>
          <p:cNvSpPr/>
          <p:nvPr/>
        </p:nvSpPr>
        <p:spPr>
          <a:xfrm rot="10800000">
            <a:off x="1718520" y="2611944"/>
            <a:ext cx="144000" cy="144000"/>
          </a:xfrm>
          <a:prstGeom prst="triangle">
            <a:avLst/>
          </a:prstGeom>
          <a:solidFill>
            <a:schemeClr val="accent2">
              <a:lumMod val="40000"/>
              <a:lumOff val="60000"/>
            </a:schemeClr>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7" name="Triangle isocèle 54">
            <a:extLst>
              <a:ext uri="{FF2B5EF4-FFF2-40B4-BE49-F238E27FC236}">
                <a16:creationId xmlns:a16="http://schemas.microsoft.com/office/drawing/2014/main" id="{B43A751A-DB8C-06B8-19BB-2431534A62F6}"/>
              </a:ext>
            </a:extLst>
          </p:cNvPr>
          <p:cNvSpPr/>
          <p:nvPr/>
        </p:nvSpPr>
        <p:spPr>
          <a:xfrm rot="10800000">
            <a:off x="4643973" y="3824871"/>
            <a:ext cx="144000" cy="144000"/>
          </a:xfrm>
          <a:prstGeom prst="triangle">
            <a:avLst/>
          </a:prstGeom>
          <a:solidFill>
            <a:schemeClr val="accent5">
              <a:lumMod val="40000"/>
              <a:lumOff val="60000"/>
            </a:schemeClr>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11" name="Rectangle 10">
            <a:extLst>
              <a:ext uri="{FF2B5EF4-FFF2-40B4-BE49-F238E27FC236}">
                <a16:creationId xmlns:a16="http://schemas.microsoft.com/office/drawing/2014/main" id="{8E1BF942-2C8B-7083-7250-E198FF7F5D20}"/>
              </a:ext>
            </a:extLst>
          </p:cNvPr>
          <p:cNvSpPr/>
          <p:nvPr/>
        </p:nvSpPr>
        <p:spPr>
          <a:xfrm>
            <a:off x="4346525" y="4050573"/>
            <a:ext cx="1172307" cy="844323"/>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0" lang="fr-FR" altLang="fr-FR" sz="90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Mobilisation </a:t>
            </a:r>
            <a:r>
              <a:rPr lang="fr-FR" altLang="fr-FR" sz="900" b="1" dirty="0">
                <a:solidFill>
                  <a:schemeClr val="tx1"/>
                </a:solidFill>
                <a:latin typeface="Marianne" panose="02000000000000000000" pitchFamily="2" charset="0"/>
                <a:ea typeface="Calibri" panose="020F0502020204030204" pitchFamily="34" charset="0"/>
                <a:cs typeface="Times New Roman" panose="02020603050405020304" pitchFamily="18" charset="0"/>
              </a:rPr>
              <a:t>Référents d’amélioration continue </a:t>
            </a:r>
            <a:r>
              <a:rPr kumimoji="0" lang="fr-FR" altLang="fr-FR" sz="90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a:t>
            </a:r>
            <a:r>
              <a:rPr lang="fr-FR" altLang="fr-FR" sz="900" b="1" dirty="0">
                <a:solidFill>
                  <a:schemeClr val="tx1"/>
                </a:solidFill>
                <a:latin typeface="Marianne" panose="02000000000000000000" pitchFamily="2" charset="0"/>
                <a:ea typeface="Calibri" panose="020F0502020204030204" pitchFamily="34" charset="0"/>
                <a:cs typeface="Times New Roman" panose="02020603050405020304" pitchFamily="18" charset="0"/>
              </a:rPr>
              <a:t> </a:t>
            </a:r>
            <a:r>
              <a:rPr kumimoji="0" lang="fr-FR" altLang="fr-FR" sz="90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Déploiement de la démarche</a:t>
            </a:r>
            <a:endParaRPr lang="fr-FR" sz="900" dirty="0">
              <a:solidFill>
                <a:schemeClr val="tx1"/>
              </a:solidFill>
              <a:latin typeface="Marianne" panose="02000000000000000000" pitchFamily="2" charset="0"/>
            </a:endParaRPr>
          </a:p>
        </p:txBody>
      </p:sp>
      <p:sp>
        <p:nvSpPr>
          <p:cNvPr id="12" name="Rectangle 11">
            <a:extLst>
              <a:ext uri="{FF2B5EF4-FFF2-40B4-BE49-F238E27FC236}">
                <a16:creationId xmlns:a16="http://schemas.microsoft.com/office/drawing/2014/main" id="{56B05E46-F056-2C74-28AD-2D713C04DB97}"/>
              </a:ext>
            </a:extLst>
          </p:cNvPr>
          <p:cNvSpPr/>
          <p:nvPr/>
        </p:nvSpPr>
        <p:spPr>
          <a:xfrm>
            <a:off x="1282222" y="2977875"/>
            <a:ext cx="2140495" cy="271043"/>
          </a:xfrm>
          <a:prstGeom prst="rect">
            <a:avLst/>
          </a:prstGeom>
          <a:noFill/>
          <a:ln w="1905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80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Elaboration des feuilles de route avec chaque service impliqué</a:t>
            </a:r>
            <a:endParaRPr lang="fr-FR" sz="800" dirty="0">
              <a:solidFill>
                <a:schemeClr val="tx1"/>
              </a:solidFill>
              <a:latin typeface="Marianne" panose="02000000000000000000" pitchFamily="2" charset="0"/>
            </a:endParaRPr>
          </a:p>
        </p:txBody>
      </p:sp>
      <p:sp>
        <p:nvSpPr>
          <p:cNvPr id="15" name="Rectangle 14">
            <a:extLst>
              <a:ext uri="{FF2B5EF4-FFF2-40B4-BE49-F238E27FC236}">
                <a16:creationId xmlns:a16="http://schemas.microsoft.com/office/drawing/2014/main" id="{013E8F12-053C-8C83-732A-3144D83CBCE5}"/>
              </a:ext>
            </a:extLst>
          </p:cNvPr>
          <p:cNvSpPr/>
          <p:nvPr/>
        </p:nvSpPr>
        <p:spPr>
          <a:xfrm>
            <a:off x="3656916" y="2892729"/>
            <a:ext cx="4688809" cy="396000"/>
          </a:xfrm>
          <a:prstGeom prst="rect">
            <a:avLst/>
          </a:prstGeom>
          <a:noFill/>
          <a:ln w="1905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90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Déploiement de la phase d’amélioration continue</a:t>
            </a:r>
            <a:endParaRPr lang="fr-FR" sz="900" dirty="0">
              <a:solidFill>
                <a:schemeClr val="tx1"/>
              </a:solidFill>
              <a:latin typeface="Marianne" panose="02000000000000000000" pitchFamily="2" charset="0"/>
            </a:endParaRPr>
          </a:p>
        </p:txBody>
      </p:sp>
      <p:sp>
        <p:nvSpPr>
          <p:cNvPr id="16" name="Rectangle 15">
            <a:extLst>
              <a:ext uri="{FF2B5EF4-FFF2-40B4-BE49-F238E27FC236}">
                <a16:creationId xmlns:a16="http://schemas.microsoft.com/office/drawing/2014/main" id="{702AB508-2384-2C8D-D747-7EB4601B6F69}"/>
              </a:ext>
            </a:extLst>
          </p:cNvPr>
          <p:cNvSpPr/>
          <p:nvPr/>
        </p:nvSpPr>
        <p:spPr>
          <a:xfrm>
            <a:off x="1285614" y="3459438"/>
            <a:ext cx="2147460" cy="316662"/>
          </a:xfrm>
          <a:prstGeom prst="rect">
            <a:avLst/>
          </a:prstGeom>
          <a:noFill/>
          <a:ln w="1905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80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Constitution du réseau des référents amélioration continue</a:t>
            </a:r>
            <a:endParaRPr lang="fr-FR" sz="800" dirty="0">
              <a:solidFill>
                <a:schemeClr val="tx1"/>
              </a:solidFill>
              <a:latin typeface="Marianne" panose="02000000000000000000" pitchFamily="2" charset="0"/>
            </a:endParaRPr>
          </a:p>
        </p:txBody>
      </p:sp>
      <p:sp>
        <p:nvSpPr>
          <p:cNvPr id="17" name="Triangle isocèle 90">
            <a:extLst>
              <a:ext uri="{FF2B5EF4-FFF2-40B4-BE49-F238E27FC236}">
                <a16:creationId xmlns:a16="http://schemas.microsoft.com/office/drawing/2014/main" id="{8F38C122-B771-3C49-4F7D-7267EDA02506}"/>
              </a:ext>
            </a:extLst>
          </p:cNvPr>
          <p:cNvSpPr/>
          <p:nvPr/>
        </p:nvSpPr>
        <p:spPr>
          <a:xfrm rot="10800000">
            <a:off x="3651145" y="2601570"/>
            <a:ext cx="144000" cy="144000"/>
          </a:xfrm>
          <a:prstGeom prst="triangle">
            <a:avLst/>
          </a:prstGeom>
          <a:solidFill>
            <a:schemeClr val="accent2">
              <a:lumMod val="40000"/>
              <a:lumOff val="60000"/>
            </a:schemeClr>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19" name="Triangle isocèle 66">
            <a:extLst>
              <a:ext uri="{FF2B5EF4-FFF2-40B4-BE49-F238E27FC236}">
                <a16:creationId xmlns:a16="http://schemas.microsoft.com/office/drawing/2014/main" id="{47F9DD62-9550-7A19-7CFD-D7FE4D9252BB}"/>
              </a:ext>
            </a:extLst>
          </p:cNvPr>
          <p:cNvSpPr/>
          <p:nvPr/>
        </p:nvSpPr>
        <p:spPr>
          <a:xfrm rot="10800000">
            <a:off x="5364315" y="1467617"/>
            <a:ext cx="144000" cy="144000"/>
          </a:xfrm>
          <a:prstGeom prst="triangle">
            <a:avLst/>
          </a:prstGeom>
          <a:solidFill>
            <a:schemeClr val="accent2"/>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20" name="Triangle isocèle 68">
            <a:extLst>
              <a:ext uri="{FF2B5EF4-FFF2-40B4-BE49-F238E27FC236}">
                <a16:creationId xmlns:a16="http://schemas.microsoft.com/office/drawing/2014/main" id="{09772DB9-EB0E-AF20-0DE2-6E28E83B893C}"/>
              </a:ext>
            </a:extLst>
          </p:cNvPr>
          <p:cNvSpPr/>
          <p:nvPr/>
        </p:nvSpPr>
        <p:spPr>
          <a:xfrm rot="10800000">
            <a:off x="2202451" y="1464916"/>
            <a:ext cx="144000" cy="144000"/>
          </a:xfrm>
          <a:prstGeom prst="triangle">
            <a:avLst/>
          </a:prstGeom>
          <a:solidFill>
            <a:schemeClr val="accent2"/>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21" name="Rectangle 20">
            <a:extLst>
              <a:ext uri="{FF2B5EF4-FFF2-40B4-BE49-F238E27FC236}">
                <a16:creationId xmlns:a16="http://schemas.microsoft.com/office/drawing/2014/main" id="{F007627E-2D98-0B94-DD68-302FEBF9F605}"/>
              </a:ext>
            </a:extLst>
          </p:cNvPr>
          <p:cNvSpPr/>
          <p:nvPr/>
        </p:nvSpPr>
        <p:spPr>
          <a:xfrm>
            <a:off x="1370717" y="1653483"/>
            <a:ext cx="1766890" cy="887360"/>
          </a:xfrm>
          <a:prstGeom prst="rect">
            <a:avLst/>
          </a:prstGeom>
          <a:noFill/>
          <a:ln w="190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0" lang="fr-FR" altLang="fr-FR" sz="90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Bureau</a:t>
            </a:r>
            <a:r>
              <a:rPr kumimoji="0" lang="fr-FR" altLang="fr-FR" sz="900" b="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 </a:t>
            </a:r>
            <a:r>
              <a:rPr lang="fr-FR" altLang="fr-FR" sz="900" dirty="0">
                <a:solidFill>
                  <a:schemeClr val="tx1"/>
                </a:solidFill>
                <a:latin typeface="Marianne" panose="02000000000000000000" pitchFamily="2" charset="0"/>
                <a:ea typeface="Calibri" panose="020F0502020204030204" pitchFamily="34" charset="0"/>
                <a:cs typeface="Times New Roman" panose="02020603050405020304" pitchFamily="18" charset="0"/>
              </a:rPr>
              <a:t>:</a:t>
            </a:r>
          </a:p>
          <a:p>
            <a:pPr marL="88900" indent="-88900">
              <a:buFont typeface="Arial" panose="020B0604020202020204" pitchFamily="34" charset="0"/>
              <a:buChar char="•"/>
            </a:pPr>
            <a:r>
              <a:rPr lang="fr-FR" altLang="fr-FR" sz="900" dirty="0">
                <a:solidFill>
                  <a:schemeClr val="tx1"/>
                </a:solidFill>
                <a:latin typeface="Marianne" panose="02000000000000000000" pitchFamily="2" charset="0"/>
                <a:ea typeface="Calibri" panose="020F0502020204030204" pitchFamily="34" charset="0"/>
                <a:cs typeface="Times New Roman" panose="02020603050405020304" pitchFamily="18" charset="0"/>
              </a:rPr>
              <a:t>Présentation des enjeux</a:t>
            </a:r>
          </a:p>
          <a:p>
            <a:pPr marL="88900" indent="-88900">
              <a:buFont typeface="Arial" panose="020B0604020202020204" pitchFamily="34" charset="0"/>
              <a:buChar char="•"/>
            </a:pPr>
            <a:r>
              <a:rPr lang="fr-FR" sz="900" dirty="0">
                <a:solidFill>
                  <a:schemeClr val="tx1"/>
                </a:solidFill>
                <a:latin typeface="Marianne" panose="02000000000000000000" pitchFamily="2" charset="0"/>
                <a:ea typeface="Calibri" panose="020F0502020204030204" pitchFamily="34" charset="0"/>
                <a:cs typeface="Times New Roman" panose="02020603050405020304" pitchFamily="18" charset="0"/>
              </a:rPr>
              <a:t>Définition de l’ambition / objectifs prioritaires</a:t>
            </a:r>
          </a:p>
        </p:txBody>
      </p:sp>
      <p:sp>
        <p:nvSpPr>
          <p:cNvPr id="22" name="Rectangle 21">
            <a:extLst>
              <a:ext uri="{FF2B5EF4-FFF2-40B4-BE49-F238E27FC236}">
                <a16:creationId xmlns:a16="http://schemas.microsoft.com/office/drawing/2014/main" id="{5054483C-D08A-8067-4979-78C8808C7356}"/>
              </a:ext>
            </a:extLst>
          </p:cNvPr>
          <p:cNvSpPr/>
          <p:nvPr/>
        </p:nvSpPr>
        <p:spPr>
          <a:xfrm>
            <a:off x="5835794" y="1658299"/>
            <a:ext cx="759757" cy="887362"/>
          </a:xfrm>
          <a:prstGeom prst="rect">
            <a:avLst/>
          </a:prstGeom>
          <a:noFill/>
          <a:ln w="190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altLang="fr-FR" sz="900" b="1" dirty="0">
                <a:solidFill>
                  <a:schemeClr val="tx1"/>
                </a:solidFill>
                <a:latin typeface="Marianne" panose="02000000000000000000" pitchFamily="2" charset="0"/>
                <a:ea typeface="Calibri" panose="020F0502020204030204" pitchFamily="34" charset="0"/>
                <a:cs typeface="Times New Roman" panose="02020603050405020304" pitchFamily="18" charset="0"/>
              </a:rPr>
              <a:t>Bureau</a:t>
            </a:r>
            <a:r>
              <a:rPr kumimoji="0" lang="fr-FR" altLang="fr-FR" sz="900" b="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 </a:t>
            </a:r>
            <a:r>
              <a:rPr lang="fr-FR" altLang="fr-FR" sz="900" b="1" dirty="0">
                <a:solidFill>
                  <a:schemeClr val="tx1"/>
                </a:solidFill>
                <a:latin typeface="Marianne" panose="02000000000000000000" pitchFamily="2" charset="0"/>
                <a:ea typeface="Calibri" panose="020F0502020204030204" pitchFamily="34" charset="0"/>
                <a:cs typeface="Times New Roman" panose="02020603050405020304" pitchFamily="18" charset="0"/>
              </a:rPr>
              <a:t>élargi aux directeurs</a:t>
            </a:r>
            <a:r>
              <a:rPr kumimoji="0" lang="fr-FR" altLang="fr-FR" sz="90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 </a:t>
            </a:r>
            <a:r>
              <a:rPr lang="fr-FR" altLang="fr-FR" sz="900" dirty="0">
                <a:solidFill>
                  <a:schemeClr val="tx1"/>
                </a:solidFill>
                <a:latin typeface="Marianne" panose="02000000000000000000" pitchFamily="2" charset="0"/>
                <a:ea typeface="Calibri" panose="020F0502020204030204" pitchFamily="34" charset="0"/>
                <a:cs typeface="Times New Roman" panose="02020603050405020304" pitchFamily="18" charset="0"/>
              </a:rPr>
              <a:t>: idem CGP</a:t>
            </a:r>
          </a:p>
        </p:txBody>
      </p:sp>
      <p:sp>
        <p:nvSpPr>
          <p:cNvPr id="23" name="Triangle isocèle 66">
            <a:extLst>
              <a:ext uri="{FF2B5EF4-FFF2-40B4-BE49-F238E27FC236}">
                <a16:creationId xmlns:a16="http://schemas.microsoft.com/office/drawing/2014/main" id="{75E0E5B3-121D-7D49-646B-BD5F2F4EF743}"/>
              </a:ext>
            </a:extLst>
          </p:cNvPr>
          <p:cNvSpPr/>
          <p:nvPr/>
        </p:nvSpPr>
        <p:spPr>
          <a:xfrm rot="10800000">
            <a:off x="5822052" y="1467617"/>
            <a:ext cx="144000" cy="144000"/>
          </a:xfrm>
          <a:prstGeom prst="triangle">
            <a:avLst/>
          </a:prstGeom>
          <a:solidFill>
            <a:schemeClr val="accent2"/>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24" name="Rectangle 23">
            <a:extLst>
              <a:ext uri="{FF2B5EF4-FFF2-40B4-BE49-F238E27FC236}">
                <a16:creationId xmlns:a16="http://schemas.microsoft.com/office/drawing/2014/main" id="{F1B906D2-E39F-F1F8-8A1B-4BD0D1FC19ED}"/>
              </a:ext>
            </a:extLst>
          </p:cNvPr>
          <p:cNvSpPr/>
          <p:nvPr/>
        </p:nvSpPr>
        <p:spPr>
          <a:xfrm>
            <a:off x="4320340" y="1658299"/>
            <a:ext cx="1453517" cy="887362"/>
          </a:xfrm>
          <a:prstGeom prst="rect">
            <a:avLst/>
          </a:prstGeom>
          <a:noFill/>
          <a:ln w="190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altLang="fr-FR" sz="900" b="1" dirty="0">
                <a:solidFill>
                  <a:schemeClr val="tx1"/>
                </a:solidFill>
                <a:latin typeface="Marianne" panose="02000000000000000000" pitchFamily="2" charset="0"/>
                <a:ea typeface="Calibri" panose="020F0502020204030204" pitchFamily="34" charset="0"/>
                <a:cs typeface="Times New Roman" panose="02020603050405020304" pitchFamily="18" charset="0"/>
              </a:rPr>
              <a:t>Comité gouvernance et pilotage</a:t>
            </a:r>
            <a:r>
              <a:rPr lang="fr-FR" altLang="fr-FR" sz="900" dirty="0">
                <a:solidFill>
                  <a:schemeClr val="tx1"/>
                </a:solidFill>
                <a:latin typeface="Marianne" panose="02000000000000000000" pitchFamily="2" charset="0"/>
                <a:ea typeface="Calibri" panose="020F0502020204030204" pitchFamily="34" charset="0"/>
                <a:cs typeface="Times New Roman" panose="02020603050405020304" pitchFamily="18" charset="0"/>
              </a:rPr>
              <a:t> : </a:t>
            </a:r>
            <a:r>
              <a:rPr lang="fr-FR" altLang="fr-FR" sz="800" dirty="0">
                <a:solidFill>
                  <a:schemeClr val="tx1"/>
                </a:solidFill>
                <a:latin typeface="Marianne" panose="02000000000000000000" pitchFamily="2" charset="0"/>
                <a:ea typeface="Calibri" panose="020F0502020204030204" pitchFamily="34" charset="0"/>
                <a:cs typeface="Times New Roman" panose="02020603050405020304" pitchFamily="18" charset="0"/>
              </a:rPr>
              <a:t>Partage de l’ambition avec la nouvelle direction + validation cartographie des macro-processus + REX phase Pilote</a:t>
            </a:r>
            <a:endParaRPr lang="fr-FR" sz="700" dirty="0">
              <a:solidFill>
                <a:schemeClr val="tx1"/>
              </a:solidFill>
              <a:latin typeface="Marianne" panose="02000000000000000000" pitchFamily="2" charset="0"/>
              <a:ea typeface="Calibri" panose="020F0502020204030204" pitchFamily="34" charset="0"/>
              <a:cs typeface="Times New Roman" panose="02020603050405020304" pitchFamily="18" charset="0"/>
            </a:endParaRPr>
          </a:p>
        </p:txBody>
      </p:sp>
      <p:sp>
        <p:nvSpPr>
          <p:cNvPr id="25" name="Triangle isocèle 66">
            <a:extLst>
              <a:ext uri="{FF2B5EF4-FFF2-40B4-BE49-F238E27FC236}">
                <a16:creationId xmlns:a16="http://schemas.microsoft.com/office/drawing/2014/main" id="{E9C6A9A6-7DA7-EA7A-688C-0CC291AE91E3}"/>
              </a:ext>
            </a:extLst>
          </p:cNvPr>
          <p:cNvSpPr/>
          <p:nvPr/>
        </p:nvSpPr>
        <p:spPr>
          <a:xfrm rot="10800000">
            <a:off x="6720990" y="1467617"/>
            <a:ext cx="144000" cy="144000"/>
          </a:xfrm>
          <a:prstGeom prst="triangle">
            <a:avLst/>
          </a:prstGeom>
          <a:solidFill>
            <a:schemeClr val="accent2"/>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27" name="Rectangle 26">
            <a:extLst>
              <a:ext uri="{FF2B5EF4-FFF2-40B4-BE49-F238E27FC236}">
                <a16:creationId xmlns:a16="http://schemas.microsoft.com/office/drawing/2014/main" id="{9B6D44B6-47B1-2F6D-EB01-1188DB3329E5}"/>
              </a:ext>
            </a:extLst>
          </p:cNvPr>
          <p:cNvSpPr/>
          <p:nvPr/>
        </p:nvSpPr>
        <p:spPr>
          <a:xfrm>
            <a:off x="6657488" y="1658299"/>
            <a:ext cx="915151" cy="887362"/>
          </a:xfrm>
          <a:prstGeom prst="rect">
            <a:avLst/>
          </a:prstGeom>
          <a:noFill/>
          <a:ln w="190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altLang="fr-FR" sz="900" b="1" dirty="0">
                <a:solidFill>
                  <a:schemeClr val="tx1"/>
                </a:solidFill>
                <a:latin typeface="Marianne" panose="02000000000000000000" pitchFamily="2" charset="0"/>
                <a:ea typeface="Calibri" panose="020F0502020204030204" pitchFamily="34" charset="0"/>
                <a:cs typeface="Times New Roman" panose="02020603050405020304" pitchFamily="18" charset="0"/>
              </a:rPr>
              <a:t>CA : </a:t>
            </a:r>
            <a:r>
              <a:rPr lang="fr-FR" altLang="fr-FR" sz="900" dirty="0">
                <a:solidFill>
                  <a:schemeClr val="tx1"/>
                </a:solidFill>
                <a:latin typeface="Marianne" panose="02000000000000000000" pitchFamily="2" charset="0"/>
                <a:ea typeface="Calibri" panose="020F0502020204030204" pitchFamily="34" charset="0"/>
                <a:cs typeface="Times New Roman" panose="02020603050405020304" pitchFamily="18" charset="0"/>
              </a:rPr>
              <a:t>présentation de la démarche et de la cartographie</a:t>
            </a:r>
          </a:p>
        </p:txBody>
      </p:sp>
      <p:sp>
        <p:nvSpPr>
          <p:cNvPr id="28" name="Triangle isocèle 54">
            <a:extLst>
              <a:ext uri="{FF2B5EF4-FFF2-40B4-BE49-F238E27FC236}">
                <a16:creationId xmlns:a16="http://schemas.microsoft.com/office/drawing/2014/main" id="{4F9C84A9-FC68-993E-E3F1-0920344C1607}"/>
              </a:ext>
            </a:extLst>
          </p:cNvPr>
          <p:cNvSpPr/>
          <p:nvPr/>
        </p:nvSpPr>
        <p:spPr>
          <a:xfrm rot="10800000">
            <a:off x="7572639" y="3824871"/>
            <a:ext cx="144000" cy="144000"/>
          </a:xfrm>
          <a:prstGeom prst="triangle">
            <a:avLst/>
          </a:prstGeom>
          <a:solidFill>
            <a:schemeClr val="accent5">
              <a:lumMod val="40000"/>
              <a:lumOff val="60000"/>
            </a:schemeClr>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29" name="Rectangle 28">
            <a:extLst>
              <a:ext uri="{FF2B5EF4-FFF2-40B4-BE49-F238E27FC236}">
                <a16:creationId xmlns:a16="http://schemas.microsoft.com/office/drawing/2014/main" id="{A0D66149-2531-FE98-A3CC-DEE71E195D1F}"/>
              </a:ext>
            </a:extLst>
          </p:cNvPr>
          <p:cNvSpPr/>
          <p:nvPr/>
        </p:nvSpPr>
        <p:spPr>
          <a:xfrm rot="20323292">
            <a:off x="1725025" y="2852625"/>
            <a:ext cx="5732289" cy="368694"/>
          </a:xfrm>
          <a:prstGeom prst="rect">
            <a:avLst/>
          </a:prstGeom>
          <a:solidFill>
            <a:srgbClr val="FFD500">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400" dirty="0">
                <a:solidFill>
                  <a:schemeClr val="bg1"/>
                </a:solidFill>
              </a:rPr>
              <a:t>Exemple</a:t>
            </a:r>
          </a:p>
        </p:txBody>
      </p:sp>
    </p:spTree>
    <p:extLst>
      <p:ext uri="{BB962C8B-B14F-4D97-AF65-F5344CB8AC3E}">
        <p14:creationId xmlns:p14="http://schemas.microsoft.com/office/powerpoint/2010/main" val="127846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re 2">
            <a:extLst>
              <a:ext uri="{FF2B5EF4-FFF2-40B4-BE49-F238E27FC236}">
                <a16:creationId xmlns:a16="http://schemas.microsoft.com/office/drawing/2014/main" id="{F68F9E10-0847-C84E-A00D-4E630B5DE255}"/>
              </a:ext>
            </a:extLst>
          </p:cNvPr>
          <p:cNvSpPr txBox="1">
            <a:spLocks/>
          </p:cNvSpPr>
          <p:nvPr/>
        </p:nvSpPr>
        <p:spPr bwMode="gray">
          <a:xfrm>
            <a:off x="1222162" y="610765"/>
            <a:ext cx="7504563" cy="35653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550" b="1" kern="1200">
                <a:solidFill>
                  <a:schemeClr val="tx1"/>
                </a:solidFill>
                <a:latin typeface="+mj-lt"/>
                <a:ea typeface="+mj-ea"/>
                <a:cs typeface="+mj-cs"/>
              </a:defRPr>
            </a:lvl1pPr>
          </a:lstStyle>
          <a:p>
            <a:endParaRPr lang="fr-FR" sz="1200" i="1" dirty="0">
              <a:solidFill>
                <a:srgbClr val="8E8ED5"/>
              </a:solidFill>
              <a:latin typeface="Marianne ExtraBold" panose="02000000000000000000" pitchFamily="2" charset="0"/>
              <a:ea typeface="Marianne" charset="0"/>
              <a:cs typeface="Marianne" charset="0"/>
            </a:endParaRPr>
          </a:p>
        </p:txBody>
      </p:sp>
      <p:sp>
        <p:nvSpPr>
          <p:cNvPr id="25" name="Titre 1"/>
          <p:cNvSpPr txBox="1">
            <a:spLocks/>
          </p:cNvSpPr>
          <p:nvPr/>
        </p:nvSpPr>
        <p:spPr>
          <a:xfrm>
            <a:off x="1486118" y="1654150"/>
            <a:ext cx="619298" cy="274660"/>
          </a:xfrm>
          <a:prstGeom prst="rect">
            <a:avLst/>
          </a:prstGeom>
        </p:spPr>
        <p:txBody>
          <a:bodyPr vert="horz" lIns="0" tIns="0" rIns="0" bIns="0" rtlCol="0" anchor="b">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r>
              <a:rPr lang="fr-FR" sz="2100" dirty="0">
                <a:solidFill>
                  <a:schemeClr val="bg1"/>
                </a:solidFill>
                <a:latin typeface="Marianne ExtraBold" panose="02000000000000000000" pitchFamily="2" charset="0"/>
              </a:rPr>
              <a:t>5</a:t>
            </a:r>
          </a:p>
        </p:txBody>
      </p:sp>
      <p:sp>
        <p:nvSpPr>
          <p:cNvPr id="32" name="Titre 1">
            <a:extLst>
              <a:ext uri="{FF2B5EF4-FFF2-40B4-BE49-F238E27FC236}">
                <a16:creationId xmlns:a16="http://schemas.microsoft.com/office/drawing/2014/main" id="{5F50F956-078E-4E8C-8ECC-9B0CFBABD3C4}"/>
              </a:ext>
            </a:extLst>
          </p:cNvPr>
          <p:cNvSpPr txBox="1">
            <a:spLocks/>
          </p:cNvSpPr>
          <p:nvPr/>
        </p:nvSpPr>
        <p:spPr>
          <a:xfrm>
            <a:off x="115614" y="2203451"/>
            <a:ext cx="8912771" cy="736598"/>
          </a:xfrm>
          <a:prstGeom prst="rect">
            <a:avLst/>
          </a:prstGeom>
          <a:solidFill>
            <a:schemeClr val="tx2"/>
          </a:solidFill>
        </p:spPr>
        <p:txBody>
          <a:bodyPr vert="horz" lIns="0" tIns="0" rIns="0" bIns="0" rtlCol="0" anchor="ctr">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marL="0" lvl="1" algn="ctr"/>
            <a:r>
              <a:rPr lang="fr-FR" sz="3200" b="1" dirty="0">
                <a:solidFill>
                  <a:schemeClr val="bg1"/>
                </a:solidFill>
                <a:latin typeface="Marianne ExtraBold" panose="02000000000000000000" pitchFamily="2" charset="0"/>
              </a:rPr>
              <a:t>Annexes</a:t>
            </a:r>
            <a:endParaRPr lang="fr-FR" sz="700" b="1" dirty="0">
              <a:solidFill>
                <a:schemeClr val="bg1"/>
              </a:solidFill>
              <a:latin typeface="Marianne ExtraBold" panose="02000000000000000000" pitchFamily="2" charset="0"/>
            </a:endParaRPr>
          </a:p>
        </p:txBody>
      </p:sp>
    </p:spTree>
    <p:extLst>
      <p:ext uri="{BB962C8B-B14F-4D97-AF65-F5344CB8AC3E}">
        <p14:creationId xmlns:p14="http://schemas.microsoft.com/office/powerpoint/2010/main" val="3038811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aphicFrame>
        <p:nvGraphicFramePr>
          <p:cNvPr id="6" name="Object 5" hidden="1">
            <a:extLst>
              <a:ext uri="{FF2B5EF4-FFF2-40B4-BE49-F238E27FC236}">
                <a16:creationId xmlns:a16="http://schemas.microsoft.com/office/drawing/2014/main" id="{47A4078B-7341-4DD2-9175-2B9FEA9E9893}"/>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8136" name="think-cell Slide" r:id="rId5" imgW="395" imgH="396" progId="TCLayout.ActiveDocument.1">
                  <p:embed/>
                </p:oleObj>
              </mc:Choice>
              <mc:Fallback>
                <p:oleObj name="think-cell Slide" r:id="rId5" imgW="395" imgH="396" progId="TCLayout.ActiveDocument.1">
                  <p:embed/>
                  <p:pic>
                    <p:nvPicPr>
                      <p:cNvPr id="6" name="Object 5" hidden="1">
                        <a:extLst>
                          <a:ext uri="{FF2B5EF4-FFF2-40B4-BE49-F238E27FC236}">
                            <a16:creationId xmlns:a16="http://schemas.microsoft.com/office/drawing/2014/main" id="{47A4078B-7341-4DD2-9175-2B9FEA9E989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29" name="Rectangle 128">
            <a:extLst>
              <a:ext uri="{FF2B5EF4-FFF2-40B4-BE49-F238E27FC236}">
                <a16:creationId xmlns:a16="http://schemas.microsoft.com/office/drawing/2014/main" id="{ACD9F382-A341-4904-8C6D-B9298735CF13}"/>
              </a:ext>
            </a:extLst>
          </p:cNvPr>
          <p:cNvSpPr/>
          <p:nvPr/>
        </p:nvSpPr>
        <p:spPr>
          <a:xfrm>
            <a:off x="4578497" y="1207122"/>
            <a:ext cx="4432696" cy="1061829"/>
          </a:xfrm>
          <a:prstGeom prst="rect">
            <a:avLst/>
          </a:prstGeom>
          <a:noFill/>
        </p:spPr>
        <p:txBody>
          <a:bodyPr wrap="square">
            <a:spAutoFit/>
          </a:bodyPr>
          <a:lstStyle/>
          <a:p>
            <a:pPr marL="88900" indent="-88900">
              <a:buFont typeface="Arial" panose="020B0604020202020204" pitchFamily="34" charset="0"/>
              <a:buChar char="•"/>
            </a:pPr>
            <a:r>
              <a:rPr lang="fr-FR" sz="900" b="1" dirty="0">
                <a:solidFill>
                  <a:schemeClr val="accent2"/>
                </a:solidFill>
                <a:latin typeface="Marianne" panose="02000000000000000000" pitchFamily="2" charset="0"/>
              </a:rPr>
              <a:t>Structuration d’un plan de prise de pouls régulier des usagers </a:t>
            </a:r>
            <a:r>
              <a:rPr lang="fr-FR" sz="900" dirty="0">
                <a:solidFill>
                  <a:schemeClr val="accent2"/>
                </a:solidFill>
                <a:latin typeface="Marianne" panose="02000000000000000000" pitchFamily="2" charset="0"/>
              </a:rPr>
              <a:t>(enquête annuelle Services Publics+, avec communication des résultats, comité d’écoute, </a:t>
            </a:r>
            <a:r>
              <a:rPr lang="fr-FR" sz="900" dirty="0" err="1">
                <a:solidFill>
                  <a:schemeClr val="accent2"/>
                </a:solidFill>
                <a:latin typeface="Marianne" panose="02000000000000000000" pitchFamily="2" charset="0"/>
              </a:rPr>
              <a:t>auto-diagnostic</a:t>
            </a:r>
            <a:r>
              <a:rPr lang="fr-FR" sz="900" dirty="0">
                <a:solidFill>
                  <a:schemeClr val="accent2"/>
                </a:solidFill>
                <a:latin typeface="Marianne" panose="02000000000000000000" pitchFamily="2" charset="0"/>
              </a:rPr>
              <a:t> SP+)</a:t>
            </a:r>
          </a:p>
          <a:p>
            <a:pPr marL="88900" indent="-88900">
              <a:buFont typeface="Arial" panose="020B0604020202020204" pitchFamily="34" charset="0"/>
              <a:buChar char="•"/>
            </a:pPr>
            <a:r>
              <a:rPr lang="fr-FR" sz="900" b="1" dirty="0">
                <a:solidFill>
                  <a:schemeClr val="accent2"/>
                </a:solidFill>
                <a:latin typeface="Marianne" panose="02000000000000000000" pitchFamily="2" charset="0"/>
              </a:rPr>
              <a:t>Renforcement des moments de relation directe </a:t>
            </a:r>
            <a:r>
              <a:rPr lang="fr-FR" sz="900" dirty="0">
                <a:solidFill>
                  <a:schemeClr val="accent2"/>
                </a:solidFill>
                <a:latin typeface="Marianne" panose="02000000000000000000" pitchFamily="2" charset="0"/>
              </a:rPr>
              <a:t>avec les usagers (café thématique, webinaires…)</a:t>
            </a:r>
          </a:p>
          <a:p>
            <a:pPr marL="88900" indent="-88900">
              <a:buFont typeface="Arial" panose="020B0604020202020204" pitchFamily="34" charset="0"/>
              <a:buChar char="•"/>
            </a:pPr>
            <a:r>
              <a:rPr lang="fr-FR" sz="900" b="1" dirty="0">
                <a:solidFill>
                  <a:schemeClr val="accent2"/>
                </a:solidFill>
                <a:latin typeface="Marianne" panose="02000000000000000000" pitchFamily="2" charset="0"/>
              </a:rPr>
              <a:t>Mobilisation des usagers pour identifier et mettre en œuvre des solutions </a:t>
            </a:r>
            <a:r>
              <a:rPr lang="fr-FR" sz="900" dirty="0">
                <a:solidFill>
                  <a:schemeClr val="accent2"/>
                </a:solidFill>
                <a:latin typeface="Marianne" panose="02000000000000000000" pitchFamily="2" charset="0"/>
              </a:rPr>
              <a:t>d’amélioration continue (défis usagers, ateliers usagers – agents…)</a:t>
            </a:r>
          </a:p>
        </p:txBody>
      </p:sp>
      <p:sp>
        <p:nvSpPr>
          <p:cNvPr id="131" name="Rectangle 130">
            <a:extLst>
              <a:ext uri="{FF2B5EF4-FFF2-40B4-BE49-F238E27FC236}">
                <a16:creationId xmlns:a16="http://schemas.microsoft.com/office/drawing/2014/main" id="{F2010AD1-3CE5-48D3-8EB9-17F4498DFCAF}"/>
              </a:ext>
            </a:extLst>
          </p:cNvPr>
          <p:cNvSpPr/>
          <p:nvPr/>
        </p:nvSpPr>
        <p:spPr>
          <a:xfrm>
            <a:off x="3880474" y="3367225"/>
            <a:ext cx="4971532" cy="507831"/>
          </a:xfrm>
          <a:prstGeom prst="rect">
            <a:avLst/>
          </a:prstGeom>
          <a:noFill/>
        </p:spPr>
        <p:txBody>
          <a:bodyPr wrap="square">
            <a:spAutoFit/>
          </a:bodyPr>
          <a:lstStyle/>
          <a:p>
            <a:pPr marL="88900" indent="-88900">
              <a:buFont typeface="Arial" panose="020B0604020202020204" pitchFamily="34" charset="0"/>
              <a:buChar char="•"/>
            </a:pPr>
            <a:r>
              <a:rPr lang="fr-FR" sz="900" b="1" dirty="0">
                <a:solidFill>
                  <a:schemeClr val="accent2"/>
                </a:solidFill>
                <a:latin typeface="Marianne" panose="02000000000000000000" pitchFamily="2" charset="0"/>
              </a:rPr>
              <a:t>Structuration d’un plan de prise de pouls régulier des agents </a:t>
            </a:r>
            <a:r>
              <a:rPr lang="fr-FR" sz="900" dirty="0">
                <a:solidFill>
                  <a:schemeClr val="accent2"/>
                </a:solidFill>
                <a:latin typeface="Marianne" panose="02000000000000000000" pitchFamily="2" charset="0"/>
              </a:rPr>
              <a:t>pour améliorer la QVT</a:t>
            </a:r>
          </a:p>
          <a:p>
            <a:pPr marL="88900" indent="-88900">
              <a:buFont typeface="Arial" panose="020B0604020202020204" pitchFamily="34" charset="0"/>
              <a:buChar char="•"/>
            </a:pPr>
            <a:r>
              <a:rPr lang="fr-FR" sz="900" b="1" dirty="0">
                <a:solidFill>
                  <a:schemeClr val="accent2"/>
                </a:solidFill>
                <a:latin typeface="Marianne" panose="02000000000000000000" pitchFamily="2" charset="0"/>
              </a:rPr>
              <a:t>Simplification et optimisation des processus pour gagner en </a:t>
            </a:r>
            <a:r>
              <a:rPr lang="fr-FR" sz="900" b="1">
                <a:solidFill>
                  <a:schemeClr val="accent2"/>
                </a:solidFill>
                <a:latin typeface="Marianne" panose="02000000000000000000" pitchFamily="2" charset="0"/>
              </a:rPr>
              <a:t>efficacité </a:t>
            </a:r>
          </a:p>
          <a:p>
            <a:pPr marL="88900" indent="-88900">
              <a:buFont typeface="Arial" panose="020B0604020202020204" pitchFamily="34" charset="0"/>
              <a:buChar char="•"/>
            </a:pPr>
            <a:r>
              <a:rPr lang="fr-FR" sz="900" b="1">
                <a:solidFill>
                  <a:schemeClr val="accent2"/>
                </a:solidFill>
                <a:latin typeface="Marianne" panose="02000000000000000000" pitchFamily="2" charset="0"/>
              </a:rPr>
              <a:t>Développement </a:t>
            </a:r>
            <a:r>
              <a:rPr lang="fr-FR" sz="900" b="1" dirty="0">
                <a:solidFill>
                  <a:schemeClr val="accent2"/>
                </a:solidFill>
                <a:latin typeface="Marianne" panose="02000000000000000000" pitchFamily="2" charset="0"/>
              </a:rPr>
              <a:t>des communautés de pratiques</a:t>
            </a:r>
          </a:p>
        </p:txBody>
      </p:sp>
      <p:sp>
        <p:nvSpPr>
          <p:cNvPr id="133" name="Rectangle 132">
            <a:extLst>
              <a:ext uri="{FF2B5EF4-FFF2-40B4-BE49-F238E27FC236}">
                <a16:creationId xmlns:a16="http://schemas.microsoft.com/office/drawing/2014/main" id="{A2D5D2FD-AF6D-4729-AFBA-C848517E598D}"/>
              </a:ext>
            </a:extLst>
          </p:cNvPr>
          <p:cNvSpPr/>
          <p:nvPr/>
        </p:nvSpPr>
        <p:spPr>
          <a:xfrm>
            <a:off x="4484535" y="2347468"/>
            <a:ext cx="4526657" cy="507831"/>
          </a:xfrm>
          <a:prstGeom prst="rect">
            <a:avLst/>
          </a:prstGeom>
          <a:noFill/>
        </p:spPr>
        <p:txBody>
          <a:bodyPr wrap="square">
            <a:spAutoFit/>
          </a:bodyPr>
          <a:lstStyle/>
          <a:p>
            <a:pPr marL="88900" indent="-88900">
              <a:buFont typeface="Arial" panose="020B0604020202020204" pitchFamily="34" charset="0"/>
              <a:buChar char="•"/>
            </a:pPr>
            <a:r>
              <a:rPr lang="fr-FR" sz="900" b="1" dirty="0">
                <a:solidFill>
                  <a:schemeClr val="accent2"/>
                </a:solidFill>
                <a:latin typeface="Marianne" panose="02000000000000000000" pitchFamily="2" charset="0"/>
              </a:rPr>
              <a:t>Définition et suivi d’indicateurs de pilotage </a:t>
            </a:r>
            <a:r>
              <a:rPr lang="fr-FR" sz="900" dirty="0">
                <a:solidFill>
                  <a:schemeClr val="accent2"/>
                </a:solidFill>
                <a:latin typeface="Marianne" panose="02000000000000000000" pitchFamily="2" charset="0"/>
              </a:rPr>
              <a:t>(de satisfaction, de performance,)</a:t>
            </a:r>
          </a:p>
          <a:p>
            <a:pPr marL="88900" indent="-88900">
              <a:buFont typeface="Arial" panose="020B0604020202020204" pitchFamily="34" charset="0"/>
              <a:buChar char="•"/>
            </a:pPr>
            <a:r>
              <a:rPr lang="fr-FR" sz="900" b="1" dirty="0">
                <a:solidFill>
                  <a:schemeClr val="accent2"/>
                </a:solidFill>
                <a:latin typeface="Marianne" panose="02000000000000000000" pitchFamily="2" charset="0"/>
              </a:rPr>
              <a:t>Déploiement de kits des bonnes pratiques de management </a:t>
            </a:r>
            <a:r>
              <a:rPr lang="fr-FR" sz="900" dirty="0">
                <a:solidFill>
                  <a:schemeClr val="accent2"/>
                </a:solidFill>
                <a:latin typeface="Marianne" panose="02000000000000000000" pitchFamily="2" charset="0"/>
              </a:rPr>
              <a:t>(rituels, gestion à distance, …)</a:t>
            </a:r>
          </a:p>
          <a:p>
            <a:pPr marL="88900" indent="-88900">
              <a:buFont typeface="Arial" panose="020B0604020202020204" pitchFamily="34" charset="0"/>
              <a:buChar char="•"/>
            </a:pPr>
            <a:r>
              <a:rPr lang="fr-FR" sz="900" b="1" dirty="0">
                <a:solidFill>
                  <a:schemeClr val="accent2"/>
                </a:solidFill>
                <a:latin typeface="Marianne" panose="02000000000000000000" pitchFamily="2" charset="0"/>
              </a:rPr>
              <a:t>Formations</a:t>
            </a:r>
            <a:r>
              <a:rPr lang="fr-FR" sz="900" dirty="0">
                <a:solidFill>
                  <a:schemeClr val="accent2"/>
                </a:solidFill>
                <a:latin typeface="Marianne" panose="02000000000000000000" pitchFamily="2" charset="0"/>
              </a:rPr>
              <a:t> autour du management par la confiance</a:t>
            </a:r>
          </a:p>
        </p:txBody>
      </p:sp>
      <p:sp>
        <p:nvSpPr>
          <p:cNvPr id="142" name="Rectangle 21">
            <a:extLst>
              <a:ext uri="{FF2B5EF4-FFF2-40B4-BE49-F238E27FC236}">
                <a16:creationId xmlns:a16="http://schemas.microsoft.com/office/drawing/2014/main" id="{670B93C0-B55E-4E59-BF81-1B620030FE55}"/>
              </a:ext>
            </a:extLst>
          </p:cNvPr>
          <p:cNvSpPr>
            <a:spLocks noChangeArrowheads="1"/>
          </p:cNvSpPr>
          <p:nvPr/>
        </p:nvSpPr>
        <p:spPr bwMode="auto">
          <a:xfrm>
            <a:off x="-7144" y="3201638"/>
            <a:ext cx="3298371" cy="1030876"/>
          </a:xfrm>
          <a:custGeom>
            <a:avLst/>
            <a:gdLst>
              <a:gd name="connsiteX0" fmla="*/ 0 w 6337987"/>
              <a:gd name="connsiteY0" fmla="*/ 0 h 920168"/>
              <a:gd name="connsiteX1" fmla="*/ 6337987 w 6337987"/>
              <a:gd name="connsiteY1" fmla="*/ 0 h 920168"/>
              <a:gd name="connsiteX2" fmla="*/ 6337987 w 6337987"/>
              <a:gd name="connsiteY2" fmla="*/ 920168 h 920168"/>
              <a:gd name="connsiteX3" fmla="*/ 0 w 6337987"/>
              <a:gd name="connsiteY3" fmla="*/ 920168 h 920168"/>
              <a:gd name="connsiteX4" fmla="*/ 0 w 6337987"/>
              <a:gd name="connsiteY4" fmla="*/ 0 h 920168"/>
              <a:gd name="connsiteX0" fmla="*/ 0 w 6337987"/>
              <a:gd name="connsiteY0" fmla="*/ 0 h 920168"/>
              <a:gd name="connsiteX1" fmla="*/ 5887137 w 6337987"/>
              <a:gd name="connsiteY1" fmla="*/ 0 h 920168"/>
              <a:gd name="connsiteX2" fmla="*/ 6337987 w 6337987"/>
              <a:gd name="connsiteY2" fmla="*/ 920168 h 920168"/>
              <a:gd name="connsiteX3" fmla="*/ 0 w 6337987"/>
              <a:gd name="connsiteY3" fmla="*/ 920168 h 920168"/>
              <a:gd name="connsiteX4" fmla="*/ 0 w 6337987"/>
              <a:gd name="connsiteY4" fmla="*/ 0 h 920168"/>
              <a:gd name="connsiteX0" fmla="*/ 0 w 5887137"/>
              <a:gd name="connsiteY0" fmla="*/ 0 h 920168"/>
              <a:gd name="connsiteX1" fmla="*/ 5887137 w 5887137"/>
              <a:gd name="connsiteY1" fmla="*/ 0 h 920168"/>
              <a:gd name="connsiteX2" fmla="*/ 5766487 w 5887137"/>
              <a:gd name="connsiteY2" fmla="*/ 913818 h 920168"/>
              <a:gd name="connsiteX3" fmla="*/ 0 w 5887137"/>
              <a:gd name="connsiteY3" fmla="*/ 920168 h 920168"/>
              <a:gd name="connsiteX4" fmla="*/ 0 w 5887137"/>
              <a:gd name="connsiteY4" fmla="*/ 0 h 920168"/>
              <a:gd name="connsiteX0" fmla="*/ 0 w 5866113"/>
              <a:gd name="connsiteY0" fmla="*/ 0 h 920168"/>
              <a:gd name="connsiteX1" fmla="*/ 5866113 w 5866113"/>
              <a:gd name="connsiteY1" fmla="*/ 0 h 920168"/>
              <a:gd name="connsiteX2" fmla="*/ 5766487 w 5866113"/>
              <a:gd name="connsiteY2" fmla="*/ 913818 h 920168"/>
              <a:gd name="connsiteX3" fmla="*/ 0 w 5866113"/>
              <a:gd name="connsiteY3" fmla="*/ 920168 h 920168"/>
              <a:gd name="connsiteX4" fmla="*/ 0 w 5866113"/>
              <a:gd name="connsiteY4" fmla="*/ 0 h 920168"/>
              <a:gd name="connsiteX0" fmla="*/ 0 w 5892908"/>
              <a:gd name="connsiteY0" fmla="*/ 0 h 920168"/>
              <a:gd name="connsiteX1" fmla="*/ 5866113 w 5892908"/>
              <a:gd name="connsiteY1" fmla="*/ 0 h 920168"/>
              <a:gd name="connsiteX2" fmla="*/ 5892393 w 5892908"/>
              <a:gd name="connsiteY2" fmla="*/ 189910 h 920168"/>
              <a:gd name="connsiteX3" fmla="*/ 5766487 w 5892908"/>
              <a:gd name="connsiteY3" fmla="*/ 913818 h 920168"/>
              <a:gd name="connsiteX4" fmla="*/ 0 w 5892908"/>
              <a:gd name="connsiteY4" fmla="*/ 920168 h 920168"/>
              <a:gd name="connsiteX5" fmla="*/ 0 w 5892908"/>
              <a:gd name="connsiteY5" fmla="*/ 0 h 920168"/>
              <a:gd name="connsiteX0" fmla="*/ 0 w 5892546"/>
              <a:gd name="connsiteY0" fmla="*/ 4575 h 924743"/>
              <a:gd name="connsiteX1" fmla="*/ 5771505 w 5892546"/>
              <a:gd name="connsiteY1" fmla="*/ 0 h 924743"/>
              <a:gd name="connsiteX2" fmla="*/ 5892393 w 5892546"/>
              <a:gd name="connsiteY2" fmla="*/ 194485 h 924743"/>
              <a:gd name="connsiteX3" fmla="*/ 5766487 w 5892546"/>
              <a:gd name="connsiteY3" fmla="*/ 918393 h 924743"/>
              <a:gd name="connsiteX4" fmla="*/ 0 w 5892546"/>
              <a:gd name="connsiteY4" fmla="*/ 924743 h 924743"/>
              <a:gd name="connsiteX5" fmla="*/ 0 w 5892546"/>
              <a:gd name="connsiteY5" fmla="*/ 4575 h 924743"/>
              <a:gd name="connsiteX0" fmla="*/ 0 w 5892546"/>
              <a:gd name="connsiteY0" fmla="*/ 0 h 920168"/>
              <a:gd name="connsiteX1" fmla="*/ 5771505 w 5892546"/>
              <a:gd name="connsiteY1" fmla="*/ 9151 h 920168"/>
              <a:gd name="connsiteX2" fmla="*/ 5892393 w 5892546"/>
              <a:gd name="connsiteY2" fmla="*/ 189910 h 920168"/>
              <a:gd name="connsiteX3" fmla="*/ 5766487 w 5892546"/>
              <a:gd name="connsiteY3" fmla="*/ 913818 h 920168"/>
              <a:gd name="connsiteX4" fmla="*/ 0 w 5892546"/>
              <a:gd name="connsiteY4" fmla="*/ 920168 h 920168"/>
              <a:gd name="connsiteX5" fmla="*/ 0 w 5892546"/>
              <a:gd name="connsiteY5" fmla="*/ 0 h 920168"/>
              <a:gd name="connsiteX0" fmla="*/ 0 w 5892540"/>
              <a:gd name="connsiteY0" fmla="*/ 4575 h 924743"/>
              <a:gd name="connsiteX1" fmla="*/ 5766249 w 5892540"/>
              <a:gd name="connsiteY1" fmla="*/ 0 h 924743"/>
              <a:gd name="connsiteX2" fmla="*/ 5892393 w 5892540"/>
              <a:gd name="connsiteY2" fmla="*/ 194485 h 924743"/>
              <a:gd name="connsiteX3" fmla="*/ 5766487 w 5892540"/>
              <a:gd name="connsiteY3" fmla="*/ 918393 h 924743"/>
              <a:gd name="connsiteX4" fmla="*/ 0 w 5892540"/>
              <a:gd name="connsiteY4" fmla="*/ 924743 h 924743"/>
              <a:gd name="connsiteX5" fmla="*/ 0 w 5892540"/>
              <a:gd name="connsiteY5" fmla="*/ 4575 h 924743"/>
              <a:gd name="connsiteX0" fmla="*/ 0 w 5892540"/>
              <a:gd name="connsiteY0" fmla="*/ 0 h 920168"/>
              <a:gd name="connsiteX1" fmla="*/ 5766249 w 5892540"/>
              <a:gd name="connsiteY1" fmla="*/ 9151 h 920168"/>
              <a:gd name="connsiteX2" fmla="*/ 5892393 w 5892540"/>
              <a:gd name="connsiteY2" fmla="*/ 189910 h 920168"/>
              <a:gd name="connsiteX3" fmla="*/ 5766487 w 5892540"/>
              <a:gd name="connsiteY3" fmla="*/ 913818 h 920168"/>
              <a:gd name="connsiteX4" fmla="*/ 0 w 5892540"/>
              <a:gd name="connsiteY4" fmla="*/ 920168 h 920168"/>
              <a:gd name="connsiteX5" fmla="*/ 0 w 5892540"/>
              <a:gd name="connsiteY5" fmla="*/ 0 h 920168"/>
              <a:gd name="connsiteX0" fmla="*/ 0 w 5892510"/>
              <a:gd name="connsiteY0" fmla="*/ 4576 h 924744"/>
              <a:gd name="connsiteX1" fmla="*/ 5729456 w 5892510"/>
              <a:gd name="connsiteY1" fmla="*/ 0 h 924744"/>
              <a:gd name="connsiteX2" fmla="*/ 5892393 w 5892510"/>
              <a:gd name="connsiteY2" fmla="*/ 194486 h 924744"/>
              <a:gd name="connsiteX3" fmla="*/ 5766487 w 5892510"/>
              <a:gd name="connsiteY3" fmla="*/ 918394 h 924744"/>
              <a:gd name="connsiteX4" fmla="*/ 0 w 5892510"/>
              <a:gd name="connsiteY4" fmla="*/ 924744 h 924744"/>
              <a:gd name="connsiteX5" fmla="*/ 0 w 5892510"/>
              <a:gd name="connsiteY5" fmla="*/ 4576 h 924744"/>
              <a:gd name="connsiteX0" fmla="*/ 0 w 5892510"/>
              <a:gd name="connsiteY0" fmla="*/ 0 h 920168"/>
              <a:gd name="connsiteX1" fmla="*/ 5729456 w 5892510"/>
              <a:gd name="connsiteY1" fmla="*/ 0 h 920168"/>
              <a:gd name="connsiteX2" fmla="*/ 5892393 w 5892510"/>
              <a:gd name="connsiteY2" fmla="*/ 189910 h 920168"/>
              <a:gd name="connsiteX3" fmla="*/ 5766487 w 5892510"/>
              <a:gd name="connsiteY3" fmla="*/ 913818 h 920168"/>
              <a:gd name="connsiteX4" fmla="*/ 0 w 5892510"/>
              <a:gd name="connsiteY4" fmla="*/ 920168 h 920168"/>
              <a:gd name="connsiteX5" fmla="*/ 0 w 5892510"/>
              <a:gd name="connsiteY5" fmla="*/ 0 h 92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92510" h="920168">
                <a:moveTo>
                  <a:pt x="0" y="0"/>
                </a:moveTo>
                <a:lnTo>
                  <a:pt x="5729456" y="0"/>
                </a:lnTo>
                <a:cubicBezTo>
                  <a:pt x="5724200" y="51102"/>
                  <a:pt x="5897649" y="138808"/>
                  <a:pt x="5892393" y="189910"/>
                </a:cubicBezTo>
                <a:lnTo>
                  <a:pt x="5766487" y="913818"/>
                </a:lnTo>
                <a:lnTo>
                  <a:pt x="0" y="920168"/>
                </a:lnTo>
                <a:lnTo>
                  <a:pt x="0" y="0"/>
                </a:lnTo>
                <a:close/>
              </a:path>
            </a:pathLst>
          </a:custGeom>
          <a:gradFill>
            <a:gsLst>
              <a:gs pos="0">
                <a:srgbClr val="FFFFFF">
                  <a:lumMod val="65000"/>
                </a:srgbClr>
              </a:gs>
              <a:gs pos="100000">
                <a:srgbClr val="FFFFFF"/>
              </a:gs>
              <a:gs pos="52000">
                <a:srgbClr val="FFFFFF">
                  <a:lumMod val="95000"/>
                </a:srgbClr>
              </a:gs>
            </a:gsLst>
            <a:lin ang="10800000" scaled="0"/>
          </a:gradFill>
          <a:ln>
            <a:noFill/>
          </a:ln>
        </p:spPr>
        <p:txBody>
          <a:bodyPr vert="horz" wrap="square" lIns="68580" tIns="34290" rIns="68580" bIns="34290" numCol="1" anchor="t" anchorCtr="0" compatLnSpc="1">
            <a:prstTxWarp prst="textNoShape">
              <a:avLst/>
            </a:prstTxWarp>
          </a:bodyPr>
          <a:lstStyle/>
          <a:p>
            <a:pPr defTabSz="914400">
              <a:defRPr/>
            </a:pPr>
            <a:endParaRPr lang="fr-FR" kern="0" dirty="0">
              <a:solidFill>
                <a:prstClr val="black"/>
              </a:solidFill>
            </a:endParaRPr>
          </a:p>
        </p:txBody>
      </p:sp>
      <p:sp>
        <p:nvSpPr>
          <p:cNvPr id="143" name="Freeform 31">
            <a:extLst>
              <a:ext uri="{FF2B5EF4-FFF2-40B4-BE49-F238E27FC236}">
                <a16:creationId xmlns:a16="http://schemas.microsoft.com/office/drawing/2014/main" id="{EDE24E84-E52E-4522-8860-89B990569424}"/>
              </a:ext>
            </a:extLst>
          </p:cNvPr>
          <p:cNvSpPr>
            <a:spLocks noChangeArrowheads="1"/>
          </p:cNvSpPr>
          <p:nvPr/>
        </p:nvSpPr>
        <p:spPr bwMode="auto">
          <a:xfrm>
            <a:off x="-13394" y="4216900"/>
            <a:ext cx="3258029" cy="906982"/>
          </a:xfrm>
          <a:custGeom>
            <a:avLst/>
            <a:gdLst>
              <a:gd name="connsiteX0" fmla="*/ 5797178 w 6337987"/>
              <a:gd name="connsiteY0" fmla="*/ 0 h 816450"/>
              <a:gd name="connsiteX1" fmla="*/ 5969577 w 6337987"/>
              <a:gd name="connsiteY1" fmla="*/ 260268 h 816450"/>
              <a:gd name="connsiteX2" fmla="*/ 5815012 w 6337987"/>
              <a:gd name="connsiteY2" fmla="*/ 526759 h 816450"/>
              <a:gd name="connsiteX3" fmla="*/ 6146099 w 6337987"/>
              <a:gd name="connsiteY3" fmla="*/ 526759 h 816450"/>
              <a:gd name="connsiteX4" fmla="*/ 6337987 w 6337987"/>
              <a:gd name="connsiteY4" fmla="*/ 816450 h 816450"/>
              <a:gd name="connsiteX5" fmla="*/ 0 w 6337987"/>
              <a:gd name="connsiteY5" fmla="*/ 816450 h 816450"/>
              <a:gd name="connsiteX6" fmla="*/ 0 w 6337987"/>
              <a:gd name="connsiteY6" fmla="*/ 965 h 816450"/>
              <a:gd name="connsiteX0" fmla="*/ 5797178 w 6146099"/>
              <a:gd name="connsiteY0" fmla="*/ 0 h 821212"/>
              <a:gd name="connsiteX1" fmla="*/ 5969577 w 6146099"/>
              <a:gd name="connsiteY1" fmla="*/ 260268 h 821212"/>
              <a:gd name="connsiteX2" fmla="*/ 5815012 w 6146099"/>
              <a:gd name="connsiteY2" fmla="*/ 526759 h 821212"/>
              <a:gd name="connsiteX3" fmla="*/ 6146099 w 6146099"/>
              <a:gd name="connsiteY3" fmla="*/ 526759 h 821212"/>
              <a:gd name="connsiteX4" fmla="*/ 5866499 w 6146099"/>
              <a:gd name="connsiteY4" fmla="*/ 821212 h 821212"/>
              <a:gd name="connsiteX5" fmla="*/ 0 w 6146099"/>
              <a:gd name="connsiteY5" fmla="*/ 816450 h 821212"/>
              <a:gd name="connsiteX6" fmla="*/ 0 w 6146099"/>
              <a:gd name="connsiteY6" fmla="*/ 965 h 821212"/>
              <a:gd name="connsiteX7" fmla="*/ 5797178 w 6146099"/>
              <a:gd name="connsiteY7" fmla="*/ 0 h 821212"/>
              <a:gd name="connsiteX0" fmla="*/ 5797178 w 6146099"/>
              <a:gd name="connsiteY0" fmla="*/ 0 h 821212"/>
              <a:gd name="connsiteX1" fmla="*/ 5550477 w 6146099"/>
              <a:gd name="connsiteY1" fmla="*/ 250743 h 821212"/>
              <a:gd name="connsiteX2" fmla="*/ 5815012 w 6146099"/>
              <a:gd name="connsiteY2" fmla="*/ 526759 h 821212"/>
              <a:gd name="connsiteX3" fmla="*/ 6146099 w 6146099"/>
              <a:gd name="connsiteY3" fmla="*/ 526759 h 821212"/>
              <a:gd name="connsiteX4" fmla="*/ 5866499 w 6146099"/>
              <a:gd name="connsiteY4" fmla="*/ 821212 h 821212"/>
              <a:gd name="connsiteX5" fmla="*/ 0 w 6146099"/>
              <a:gd name="connsiteY5" fmla="*/ 816450 h 821212"/>
              <a:gd name="connsiteX6" fmla="*/ 0 w 6146099"/>
              <a:gd name="connsiteY6" fmla="*/ 965 h 821212"/>
              <a:gd name="connsiteX7" fmla="*/ 5797178 w 6146099"/>
              <a:gd name="connsiteY7" fmla="*/ 0 h 821212"/>
              <a:gd name="connsiteX0" fmla="*/ 5797178 w 6146099"/>
              <a:gd name="connsiteY0" fmla="*/ 0 h 821212"/>
              <a:gd name="connsiteX1" fmla="*/ 5550477 w 6146099"/>
              <a:gd name="connsiteY1" fmla="*/ 250743 h 821212"/>
              <a:gd name="connsiteX2" fmla="*/ 5676900 w 6146099"/>
              <a:gd name="connsiteY2" fmla="*/ 579147 h 821212"/>
              <a:gd name="connsiteX3" fmla="*/ 6146099 w 6146099"/>
              <a:gd name="connsiteY3" fmla="*/ 526759 h 821212"/>
              <a:gd name="connsiteX4" fmla="*/ 5866499 w 6146099"/>
              <a:gd name="connsiteY4" fmla="*/ 821212 h 821212"/>
              <a:gd name="connsiteX5" fmla="*/ 0 w 6146099"/>
              <a:gd name="connsiteY5" fmla="*/ 816450 h 821212"/>
              <a:gd name="connsiteX6" fmla="*/ 0 w 6146099"/>
              <a:gd name="connsiteY6" fmla="*/ 965 h 821212"/>
              <a:gd name="connsiteX7" fmla="*/ 5797178 w 6146099"/>
              <a:gd name="connsiteY7" fmla="*/ 0 h 821212"/>
              <a:gd name="connsiteX0" fmla="*/ 5797178 w 5898449"/>
              <a:gd name="connsiteY0" fmla="*/ 0 h 821212"/>
              <a:gd name="connsiteX1" fmla="*/ 5550477 w 5898449"/>
              <a:gd name="connsiteY1" fmla="*/ 250743 h 821212"/>
              <a:gd name="connsiteX2" fmla="*/ 5676900 w 5898449"/>
              <a:gd name="connsiteY2" fmla="*/ 579147 h 821212"/>
              <a:gd name="connsiteX3" fmla="*/ 5898449 w 5898449"/>
              <a:gd name="connsiteY3" fmla="*/ 688684 h 821212"/>
              <a:gd name="connsiteX4" fmla="*/ 5866499 w 5898449"/>
              <a:gd name="connsiteY4" fmla="*/ 821212 h 821212"/>
              <a:gd name="connsiteX5" fmla="*/ 0 w 5898449"/>
              <a:gd name="connsiteY5" fmla="*/ 816450 h 821212"/>
              <a:gd name="connsiteX6" fmla="*/ 0 w 5898449"/>
              <a:gd name="connsiteY6" fmla="*/ 965 h 821212"/>
              <a:gd name="connsiteX7" fmla="*/ 5797178 w 5898449"/>
              <a:gd name="connsiteY7" fmla="*/ 0 h 821212"/>
              <a:gd name="connsiteX0" fmla="*/ 5797178 w 5904599"/>
              <a:gd name="connsiteY0" fmla="*/ 0 h 825975"/>
              <a:gd name="connsiteX1" fmla="*/ 5550477 w 5904599"/>
              <a:gd name="connsiteY1" fmla="*/ 250743 h 825975"/>
              <a:gd name="connsiteX2" fmla="*/ 5676900 w 5904599"/>
              <a:gd name="connsiteY2" fmla="*/ 579147 h 825975"/>
              <a:gd name="connsiteX3" fmla="*/ 5898449 w 5904599"/>
              <a:gd name="connsiteY3" fmla="*/ 688684 h 825975"/>
              <a:gd name="connsiteX4" fmla="*/ 5904599 w 5904599"/>
              <a:gd name="connsiteY4" fmla="*/ 825975 h 825975"/>
              <a:gd name="connsiteX5" fmla="*/ 0 w 5904599"/>
              <a:gd name="connsiteY5" fmla="*/ 816450 h 825975"/>
              <a:gd name="connsiteX6" fmla="*/ 0 w 5904599"/>
              <a:gd name="connsiteY6" fmla="*/ 965 h 825975"/>
              <a:gd name="connsiteX7" fmla="*/ 5797178 w 5904599"/>
              <a:gd name="connsiteY7" fmla="*/ 0 h 825975"/>
              <a:gd name="connsiteX0" fmla="*/ 5797178 w 5970492"/>
              <a:gd name="connsiteY0" fmla="*/ 0 h 825975"/>
              <a:gd name="connsiteX1" fmla="*/ 5550477 w 5970492"/>
              <a:gd name="connsiteY1" fmla="*/ 250743 h 825975"/>
              <a:gd name="connsiteX2" fmla="*/ 5676900 w 5970492"/>
              <a:gd name="connsiteY2" fmla="*/ 579147 h 825975"/>
              <a:gd name="connsiteX3" fmla="*/ 5970492 w 5970492"/>
              <a:gd name="connsiteY3" fmla="*/ 717154 h 825975"/>
              <a:gd name="connsiteX4" fmla="*/ 5904599 w 5970492"/>
              <a:gd name="connsiteY4" fmla="*/ 825975 h 825975"/>
              <a:gd name="connsiteX5" fmla="*/ 0 w 5970492"/>
              <a:gd name="connsiteY5" fmla="*/ 816450 h 825975"/>
              <a:gd name="connsiteX6" fmla="*/ 0 w 5970492"/>
              <a:gd name="connsiteY6" fmla="*/ 965 h 825975"/>
              <a:gd name="connsiteX7" fmla="*/ 5797178 w 5970492"/>
              <a:gd name="connsiteY7" fmla="*/ 0 h 825975"/>
              <a:gd name="connsiteX0" fmla="*/ 5797178 w 5971497"/>
              <a:gd name="connsiteY0" fmla="*/ 0 h 825975"/>
              <a:gd name="connsiteX1" fmla="*/ 5550477 w 5971497"/>
              <a:gd name="connsiteY1" fmla="*/ 250743 h 825975"/>
              <a:gd name="connsiteX2" fmla="*/ 5676900 w 5971497"/>
              <a:gd name="connsiteY2" fmla="*/ 579147 h 825975"/>
              <a:gd name="connsiteX3" fmla="*/ 5970492 w 5971497"/>
              <a:gd name="connsiteY3" fmla="*/ 717154 h 825975"/>
              <a:gd name="connsiteX4" fmla="*/ 5971497 w 5971497"/>
              <a:gd name="connsiteY4" fmla="*/ 825975 h 825975"/>
              <a:gd name="connsiteX5" fmla="*/ 0 w 5971497"/>
              <a:gd name="connsiteY5" fmla="*/ 816450 h 825975"/>
              <a:gd name="connsiteX6" fmla="*/ 0 w 5971497"/>
              <a:gd name="connsiteY6" fmla="*/ 965 h 825975"/>
              <a:gd name="connsiteX7" fmla="*/ 5797178 w 5971497"/>
              <a:gd name="connsiteY7" fmla="*/ 0 h 825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71497" h="825975">
                <a:moveTo>
                  <a:pt x="5797178" y="0"/>
                </a:moveTo>
                <a:lnTo>
                  <a:pt x="5550477" y="250743"/>
                </a:lnTo>
                <a:lnTo>
                  <a:pt x="5676900" y="579147"/>
                </a:lnTo>
                <a:lnTo>
                  <a:pt x="5970492" y="717154"/>
                </a:lnTo>
                <a:lnTo>
                  <a:pt x="5971497" y="825975"/>
                </a:lnTo>
                <a:lnTo>
                  <a:pt x="0" y="816450"/>
                </a:lnTo>
                <a:lnTo>
                  <a:pt x="0" y="965"/>
                </a:lnTo>
                <a:lnTo>
                  <a:pt x="5797178" y="0"/>
                </a:lnTo>
                <a:close/>
              </a:path>
            </a:pathLst>
          </a:custGeom>
          <a:gradFill>
            <a:gsLst>
              <a:gs pos="0">
                <a:srgbClr val="FFFFFF">
                  <a:lumMod val="85000"/>
                </a:srgbClr>
              </a:gs>
              <a:gs pos="100000">
                <a:srgbClr val="FFFFFF"/>
              </a:gs>
              <a:gs pos="39000">
                <a:srgbClr val="FFFFFF">
                  <a:lumMod val="95000"/>
                </a:srgbClr>
              </a:gs>
            </a:gsLst>
            <a:lin ang="10800000" scaled="0"/>
          </a:gradFill>
          <a:ln>
            <a:noFill/>
          </a:ln>
        </p:spPr>
        <p:txBody>
          <a:bodyPr vert="horz" wrap="square" lIns="68580" tIns="34290" rIns="68580" bIns="34290" numCol="1" anchor="t" anchorCtr="0" compatLnSpc="1">
            <a:prstTxWarp prst="textNoShape">
              <a:avLst/>
            </a:prstTxWarp>
          </a:bodyPr>
          <a:lstStyle/>
          <a:p>
            <a:pPr defTabSz="914400">
              <a:defRPr/>
            </a:pPr>
            <a:endParaRPr lang="fr-FR" kern="0" dirty="0">
              <a:solidFill>
                <a:prstClr val="black"/>
              </a:solidFill>
            </a:endParaRPr>
          </a:p>
        </p:txBody>
      </p:sp>
      <p:sp>
        <p:nvSpPr>
          <p:cNvPr id="144" name="Rectangle 21">
            <a:extLst>
              <a:ext uri="{FF2B5EF4-FFF2-40B4-BE49-F238E27FC236}">
                <a16:creationId xmlns:a16="http://schemas.microsoft.com/office/drawing/2014/main" id="{CF5F8696-F900-402E-96C0-CB7B9F9BF47A}"/>
              </a:ext>
            </a:extLst>
          </p:cNvPr>
          <p:cNvSpPr>
            <a:spLocks noChangeArrowheads="1"/>
          </p:cNvSpPr>
          <p:nvPr/>
        </p:nvSpPr>
        <p:spPr bwMode="auto">
          <a:xfrm>
            <a:off x="1" y="2169729"/>
            <a:ext cx="3347382" cy="1027846"/>
          </a:xfrm>
          <a:custGeom>
            <a:avLst/>
            <a:gdLst>
              <a:gd name="connsiteX0" fmla="*/ 0 w 6650037"/>
              <a:gd name="connsiteY0" fmla="*/ 0 h 929692"/>
              <a:gd name="connsiteX1" fmla="*/ 6650037 w 6650037"/>
              <a:gd name="connsiteY1" fmla="*/ 0 h 929692"/>
              <a:gd name="connsiteX2" fmla="*/ 6650037 w 6650037"/>
              <a:gd name="connsiteY2" fmla="*/ 929692 h 929692"/>
              <a:gd name="connsiteX3" fmla="*/ 0 w 6650037"/>
              <a:gd name="connsiteY3" fmla="*/ 929692 h 929692"/>
              <a:gd name="connsiteX4" fmla="*/ 0 w 6650037"/>
              <a:gd name="connsiteY4" fmla="*/ 0 h 929692"/>
              <a:gd name="connsiteX0" fmla="*/ 0 w 6650037"/>
              <a:gd name="connsiteY0" fmla="*/ 0 h 929692"/>
              <a:gd name="connsiteX1" fmla="*/ 6383337 w 6650037"/>
              <a:gd name="connsiteY1" fmla="*/ 12700 h 929692"/>
              <a:gd name="connsiteX2" fmla="*/ 6650037 w 6650037"/>
              <a:gd name="connsiteY2" fmla="*/ 929692 h 929692"/>
              <a:gd name="connsiteX3" fmla="*/ 0 w 6650037"/>
              <a:gd name="connsiteY3" fmla="*/ 929692 h 929692"/>
              <a:gd name="connsiteX4" fmla="*/ 0 w 6650037"/>
              <a:gd name="connsiteY4" fmla="*/ 0 h 929692"/>
              <a:gd name="connsiteX0" fmla="*/ 0 w 6383337"/>
              <a:gd name="connsiteY0" fmla="*/ 0 h 929692"/>
              <a:gd name="connsiteX1" fmla="*/ 6383337 w 6383337"/>
              <a:gd name="connsiteY1" fmla="*/ 12700 h 929692"/>
              <a:gd name="connsiteX2" fmla="*/ 5443537 w 6383337"/>
              <a:gd name="connsiteY2" fmla="*/ 923342 h 929692"/>
              <a:gd name="connsiteX3" fmla="*/ 0 w 6383337"/>
              <a:gd name="connsiteY3" fmla="*/ 929692 h 929692"/>
              <a:gd name="connsiteX4" fmla="*/ 0 w 6383337"/>
              <a:gd name="connsiteY4" fmla="*/ 0 h 929692"/>
              <a:gd name="connsiteX0" fmla="*/ 0 w 6383337"/>
              <a:gd name="connsiteY0" fmla="*/ 0 h 929692"/>
              <a:gd name="connsiteX1" fmla="*/ 6383337 w 6383337"/>
              <a:gd name="connsiteY1" fmla="*/ 0 h 929692"/>
              <a:gd name="connsiteX2" fmla="*/ 5443537 w 6383337"/>
              <a:gd name="connsiteY2" fmla="*/ 923342 h 929692"/>
              <a:gd name="connsiteX3" fmla="*/ 0 w 6383337"/>
              <a:gd name="connsiteY3" fmla="*/ 929692 h 929692"/>
              <a:gd name="connsiteX4" fmla="*/ 0 w 6383337"/>
              <a:gd name="connsiteY4" fmla="*/ 0 h 929692"/>
              <a:gd name="connsiteX0" fmla="*/ 0 w 6383337"/>
              <a:gd name="connsiteY0" fmla="*/ 0 h 936042"/>
              <a:gd name="connsiteX1" fmla="*/ 6383337 w 6383337"/>
              <a:gd name="connsiteY1" fmla="*/ 0 h 936042"/>
              <a:gd name="connsiteX2" fmla="*/ 5437187 w 6383337"/>
              <a:gd name="connsiteY2" fmla="*/ 936042 h 936042"/>
              <a:gd name="connsiteX3" fmla="*/ 0 w 6383337"/>
              <a:gd name="connsiteY3" fmla="*/ 929692 h 936042"/>
              <a:gd name="connsiteX4" fmla="*/ 0 w 6383337"/>
              <a:gd name="connsiteY4" fmla="*/ 0 h 936042"/>
              <a:gd name="connsiteX0" fmla="*/ 0 w 6383337"/>
              <a:gd name="connsiteY0" fmla="*/ 0 h 936042"/>
              <a:gd name="connsiteX1" fmla="*/ 6383337 w 6383337"/>
              <a:gd name="connsiteY1" fmla="*/ 0 h 936042"/>
              <a:gd name="connsiteX2" fmla="*/ 5376227 w 6383337"/>
              <a:gd name="connsiteY2" fmla="*/ 936042 h 936042"/>
              <a:gd name="connsiteX3" fmla="*/ 0 w 6383337"/>
              <a:gd name="connsiteY3" fmla="*/ 929692 h 936042"/>
              <a:gd name="connsiteX4" fmla="*/ 0 w 6383337"/>
              <a:gd name="connsiteY4" fmla="*/ 0 h 93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3337" h="936042">
                <a:moveTo>
                  <a:pt x="0" y="0"/>
                </a:moveTo>
                <a:lnTo>
                  <a:pt x="6383337" y="0"/>
                </a:lnTo>
                <a:lnTo>
                  <a:pt x="5376227" y="936042"/>
                </a:lnTo>
                <a:lnTo>
                  <a:pt x="0" y="929692"/>
                </a:lnTo>
                <a:lnTo>
                  <a:pt x="0" y="0"/>
                </a:lnTo>
                <a:close/>
              </a:path>
            </a:pathLst>
          </a:custGeom>
          <a:gradFill>
            <a:gsLst>
              <a:gs pos="0">
                <a:schemeClr val="accent2">
                  <a:lumMod val="60000"/>
                  <a:lumOff val="40000"/>
                </a:schemeClr>
              </a:gs>
              <a:gs pos="100000">
                <a:schemeClr val="accent2">
                  <a:lumMod val="20000"/>
                  <a:lumOff val="80000"/>
                </a:schemeClr>
              </a:gs>
              <a:gs pos="52000">
                <a:schemeClr val="accent2">
                  <a:lumMod val="40000"/>
                  <a:lumOff val="60000"/>
                </a:schemeClr>
              </a:gs>
            </a:gsLst>
            <a:lin ang="10800000" scaled="0"/>
          </a:gradFill>
          <a:ln>
            <a:noFill/>
          </a:ln>
        </p:spPr>
        <p:txBody>
          <a:bodyPr vert="horz" wrap="square" lIns="68580" tIns="34290" rIns="68580" bIns="34290" numCol="1" anchor="t" anchorCtr="0" compatLnSpc="1">
            <a:prstTxWarp prst="textNoShape">
              <a:avLst/>
            </a:prstTxWarp>
          </a:bodyPr>
          <a:lstStyle/>
          <a:p>
            <a:pPr defTabSz="914400">
              <a:defRPr/>
            </a:pPr>
            <a:endParaRPr lang="fr-FR" kern="0" dirty="0">
              <a:solidFill>
                <a:prstClr val="black"/>
              </a:solidFill>
            </a:endParaRPr>
          </a:p>
        </p:txBody>
      </p:sp>
      <p:sp>
        <p:nvSpPr>
          <p:cNvPr id="145" name="Rectangle 21">
            <a:extLst>
              <a:ext uri="{FF2B5EF4-FFF2-40B4-BE49-F238E27FC236}">
                <a16:creationId xmlns:a16="http://schemas.microsoft.com/office/drawing/2014/main" id="{D9DD5D12-7601-4DB9-B41A-F7022FD66D9A}"/>
              </a:ext>
            </a:extLst>
          </p:cNvPr>
          <p:cNvSpPr>
            <a:spLocks noChangeArrowheads="1"/>
          </p:cNvSpPr>
          <p:nvPr/>
        </p:nvSpPr>
        <p:spPr bwMode="auto">
          <a:xfrm>
            <a:off x="0" y="1198239"/>
            <a:ext cx="3749808" cy="981918"/>
          </a:xfrm>
          <a:custGeom>
            <a:avLst/>
            <a:gdLst>
              <a:gd name="connsiteX0" fmla="*/ 0 w 6337987"/>
              <a:gd name="connsiteY0" fmla="*/ 0 h 894218"/>
              <a:gd name="connsiteX1" fmla="*/ 6337987 w 6337987"/>
              <a:gd name="connsiteY1" fmla="*/ 0 h 894218"/>
              <a:gd name="connsiteX2" fmla="*/ 6337987 w 6337987"/>
              <a:gd name="connsiteY2" fmla="*/ 894218 h 894218"/>
              <a:gd name="connsiteX3" fmla="*/ 0 w 6337987"/>
              <a:gd name="connsiteY3" fmla="*/ 894218 h 894218"/>
              <a:gd name="connsiteX4" fmla="*/ 0 w 6337987"/>
              <a:gd name="connsiteY4" fmla="*/ 0 h 894218"/>
              <a:gd name="connsiteX0" fmla="*/ 0 w 6337987"/>
              <a:gd name="connsiteY0" fmla="*/ 0 h 894218"/>
              <a:gd name="connsiteX1" fmla="*/ 6337987 w 6337987"/>
              <a:gd name="connsiteY1" fmla="*/ 0 h 894218"/>
              <a:gd name="connsiteX2" fmla="*/ 6185587 w 6337987"/>
              <a:gd name="connsiteY2" fmla="*/ 894218 h 894218"/>
              <a:gd name="connsiteX3" fmla="*/ 0 w 6337987"/>
              <a:gd name="connsiteY3" fmla="*/ 894218 h 894218"/>
              <a:gd name="connsiteX4" fmla="*/ 0 w 6337987"/>
              <a:gd name="connsiteY4" fmla="*/ 0 h 894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7987" h="894218">
                <a:moveTo>
                  <a:pt x="0" y="0"/>
                </a:moveTo>
                <a:lnTo>
                  <a:pt x="6337987" y="0"/>
                </a:lnTo>
                <a:lnTo>
                  <a:pt x="6185587" y="894218"/>
                </a:lnTo>
                <a:lnTo>
                  <a:pt x="0" y="894218"/>
                </a:lnTo>
                <a:lnTo>
                  <a:pt x="0" y="0"/>
                </a:lnTo>
                <a:close/>
              </a:path>
            </a:pathLst>
          </a:custGeom>
          <a:gradFill>
            <a:gsLst>
              <a:gs pos="0">
                <a:schemeClr val="accent2">
                  <a:lumMod val="75000"/>
                </a:schemeClr>
              </a:gs>
              <a:gs pos="100000">
                <a:schemeClr val="accent2">
                  <a:lumMod val="20000"/>
                  <a:lumOff val="80000"/>
                </a:schemeClr>
              </a:gs>
              <a:gs pos="52000">
                <a:srgbClr val="000091"/>
              </a:gs>
            </a:gsLst>
            <a:lin ang="10800000" scaled="0"/>
          </a:gradFill>
          <a:ln>
            <a:noFill/>
          </a:ln>
        </p:spPr>
        <p:txBody>
          <a:bodyPr vert="horz" wrap="square" lIns="68580" tIns="34290" rIns="68580" bIns="34290" numCol="1" anchor="t" anchorCtr="0" compatLnSpc="1">
            <a:prstTxWarp prst="textNoShape">
              <a:avLst/>
            </a:prstTxWarp>
          </a:bodyPr>
          <a:lstStyle/>
          <a:p>
            <a:pPr defTabSz="914400">
              <a:defRPr/>
            </a:pPr>
            <a:endParaRPr lang="fr-FR" kern="0" dirty="0">
              <a:solidFill>
                <a:prstClr val="black"/>
              </a:solidFill>
            </a:endParaRPr>
          </a:p>
        </p:txBody>
      </p:sp>
      <p:sp>
        <p:nvSpPr>
          <p:cNvPr id="146" name="Freeform 11">
            <a:extLst>
              <a:ext uri="{FF2B5EF4-FFF2-40B4-BE49-F238E27FC236}">
                <a16:creationId xmlns:a16="http://schemas.microsoft.com/office/drawing/2014/main" id="{5A468BA5-6F7E-4D70-9B44-DF9817A0EB02}"/>
              </a:ext>
            </a:extLst>
          </p:cNvPr>
          <p:cNvSpPr>
            <a:spLocks/>
          </p:cNvSpPr>
          <p:nvPr/>
        </p:nvSpPr>
        <p:spPr bwMode="auto">
          <a:xfrm>
            <a:off x="1650569" y="3200093"/>
            <a:ext cx="2054902" cy="1020194"/>
          </a:xfrm>
          <a:custGeom>
            <a:avLst/>
            <a:gdLst>
              <a:gd name="T0" fmla="*/ 200 w 658"/>
              <a:gd name="T1" fmla="*/ 70 h 326"/>
              <a:gd name="T2" fmla="*/ 112 w 658"/>
              <a:gd name="T3" fmla="*/ 213 h 326"/>
              <a:gd name="T4" fmla="*/ 104 w 658"/>
              <a:gd name="T5" fmla="*/ 231 h 326"/>
              <a:gd name="T6" fmla="*/ 0 w 658"/>
              <a:gd name="T7" fmla="*/ 326 h 326"/>
              <a:gd name="T8" fmla="*/ 121 w 658"/>
              <a:gd name="T9" fmla="*/ 326 h 326"/>
              <a:gd name="T10" fmla="*/ 151 w 658"/>
              <a:gd name="T11" fmla="*/ 315 h 326"/>
              <a:gd name="T12" fmla="*/ 191 w 658"/>
              <a:gd name="T13" fmla="*/ 268 h 326"/>
              <a:gd name="T14" fmla="*/ 203 w 658"/>
              <a:gd name="T15" fmla="*/ 254 h 326"/>
              <a:gd name="T16" fmla="*/ 343 w 658"/>
              <a:gd name="T17" fmla="*/ 131 h 326"/>
              <a:gd name="T18" fmla="*/ 513 w 658"/>
              <a:gd name="T19" fmla="*/ 145 h 326"/>
              <a:gd name="T20" fmla="*/ 459 w 658"/>
              <a:gd name="T21" fmla="*/ 253 h 326"/>
              <a:gd name="T22" fmla="*/ 424 w 658"/>
              <a:gd name="T23" fmla="*/ 326 h 326"/>
              <a:gd name="T24" fmla="*/ 503 w 658"/>
              <a:gd name="T25" fmla="*/ 326 h 326"/>
              <a:gd name="T26" fmla="*/ 532 w 658"/>
              <a:gd name="T27" fmla="*/ 294 h 326"/>
              <a:gd name="T28" fmla="*/ 629 w 658"/>
              <a:gd name="T29" fmla="*/ 159 h 326"/>
              <a:gd name="T30" fmla="*/ 603 w 658"/>
              <a:gd name="T31" fmla="*/ 54 h 326"/>
              <a:gd name="T32" fmla="*/ 522 w 658"/>
              <a:gd name="T33" fmla="*/ 0 h 326"/>
              <a:gd name="T34" fmla="*/ 170 w 658"/>
              <a:gd name="T35" fmla="*/ 0 h 326"/>
              <a:gd name="T36" fmla="*/ 200 w 658"/>
              <a:gd name="T37" fmla="*/ 7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8" h="326">
                <a:moveTo>
                  <a:pt x="200" y="70"/>
                </a:moveTo>
                <a:cubicBezTo>
                  <a:pt x="159" y="110"/>
                  <a:pt x="114" y="198"/>
                  <a:pt x="112" y="213"/>
                </a:cubicBezTo>
                <a:cubicBezTo>
                  <a:pt x="110" y="227"/>
                  <a:pt x="104" y="231"/>
                  <a:pt x="104" y="231"/>
                </a:cubicBezTo>
                <a:cubicBezTo>
                  <a:pt x="57" y="252"/>
                  <a:pt x="20" y="294"/>
                  <a:pt x="0" y="326"/>
                </a:cubicBezTo>
                <a:cubicBezTo>
                  <a:pt x="121" y="326"/>
                  <a:pt x="121" y="326"/>
                  <a:pt x="121" y="326"/>
                </a:cubicBezTo>
                <a:cubicBezTo>
                  <a:pt x="139" y="314"/>
                  <a:pt x="132" y="321"/>
                  <a:pt x="151" y="315"/>
                </a:cubicBezTo>
                <a:cubicBezTo>
                  <a:pt x="174" y="308"/>
                  <a:pt x="184" y="275"/>
                  <a:pt x="191" y="268"/>
                </a:cubicBezTo>
                <a:cubicBezTo>
                  <a:pt x="197" y="261"/>
                  <a:pt x="203" y="254"/>
                  <a:pt x="203" y="254"/>
                </a:cubicBezTo>
                <a:cubicBezTo>
                  <a:pt x="235" y="228"/>
                  <a:pt x="343" y="131"/>
                  <a:pt x="343" y="131"/>
                </a:cubicBezTo>
                <a:cubicBezTo>
                  <a:pt x="362" y="140"/>
                  <a:pt x="513" y="145"/>
                  <a:pt x="513" y="145"/>
                </a:cubicBezTo>
                <a:cubicBezTo>
                  <a:pt x="479" y="168"/>
                  <a:pt x="467" y="224"/>
                  <a:pt x="459" y="253"/>
                </a:cubicBezTo>
                <a:cubicBezTo>
                  <a:pt x="455" y="266"/>
                  <a:pt x="440" y="297"/>
                  <a:pt x="424" y="326"/>
                </a:cubicBezTo>
                <a:cubicBezTo>
                  <a:pt x="503" y="326"/>
                  <a:pt x="503" y="326"/>
                  <a:pt x="503" y="326"/>
                </a:cubicBezTo>
                <a:cubicBezTo>
                  <a:pt x="513" y="315"/>
                  <a:pt x="523" y="303"/>
                  <a:pt x="532" y="294"/>
                </a:cubicBezTo>
                <a:cubicBezTo>
                  <a:pt x="566" y="257"/>
                  <a:pt x="600" y="217"/>
                  <a:pt x="629" y="159"/>
                </a:cubicBezTo>
                <a:cubicBezTo>
                  <a:pt x="658" y="101"/>
                  <a:pt x="621" y="62"/>
                  <a:pt x="603" y="54"/>
                </a:cubicBezTo>
                <a:cubicBezTo>
                  <a:pt x="586" y="47"/>
                  <a:pt x="554" y="14"/>
                  <a:pt x="522" y="0"/>
                </a:cubicBezTo>
                <a:cubicBezTo>
                  <a:pt x="170" y="0"/>
                  <a:pt x="170" y="0"/>
                  <a:pt x="170" y="0"/>
                </a:cubicBezTo>
                <a:cubicBezTo>
                  <a:pt x="171" y="44"/>
                  <a:pt x="200" y="70"/>
                  <a:pt x="200" y="70"/>
                </a:cubicBezTo>
                <a:close/>
              </a:path>
            </a:pathLst>
          </a:custGeom>
          <a:solidFill>
            <a:schemeClr val="accent2">
              <a:lumMod val="60000"/>
              <a:lumOff val="40000"/>
            </a:schemeClr>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dirty="0">
              <a:ln>
                <a:noFill/>
              </a:ln>
              <a:solidFill>
                <a:prstClr val="black"/>
              </a:solidFill>
              <a:effectLst/>
              <a:uLnTx/>
              <a:uFillTx/>
            </a:endParaRPr>
          </a:p>
        </p:txBody>
      </p:sp>
      <p:sp>
        <p:nvSpPr>
          <p:cNvPr id="147" name="Freeform 12">
            <a:extLst>
              <a:ext uri="{FF2B5EF4-FFF2-40B4-BE49-F238E27FC236}">
                <a16:creationId xmlns:a16="http://schemas.microsoft.com/office/drawing/2014/main" id="{5A162174-4197-458C-BD73-137EC64EC54F}"/>
              </a:ext>
            </a:extLst>
          </p:cNvPr>
          <p:cNvSpPr>
            <a:spLocks/>
          </p:cNvSpPr>
          <p:nvPr/>
        </p:nvSpPr>
        <p:spPr bwMode="auto">
          <a:xfrm>
            <a:off x="2176979" y="2181219"/>
            <a:ext cx="2500988" cy="1018871"/>
          </a:xfrm>
          <a:custGeom>
            <a:avLst/>
            <a:gdLst>
              <a:gd name="T0" fmla="*/ 702 w 801"/>
              <a:gd name="T1" fmla="*/ 29 h 326"/>
              <a:gd name="T2" fmla="*/ 654 w 801"/>
              <a:gd name="T3" fmla="*/ 104 h 326"/>
              <a:gd name="T4" fmla="*/ 617 w 801"/>
              <a:gd name="T5" fmla="*/ 120 h 326"/>
              <a:gd name="T6" fmla="*/ 572 w 801"/>
              <a:gd name="T7" fmla="*/ 67 h 326"/>
              <a:gd name="T8" fmla="*/ 541 w 801"/>
              <a:gd name="T9" fmla="*/ 15 h 326"/>
              <a:gd name="T10" fmla="*/ 536 w 801"/>
              <a:gd name="T11" fmla="*/ 0 h 326"/>
              <a:gd name="T12" fmla="*/ 167 w 801"/>
              <a:gd name="T13" fmla="*/ 0 h 326"/>
              <a:gd name="T14" fmla="*/ 125 w 801"/>
              <a:gd name="T15" fmla="*/ 100 h 326"/>
              <a:gd name="T16" fmla="*/ 65 w 801"/>
              <a:gd name="T17" fmla="*/ 198 h 326"/>
              <a:gd name="T18" fmla="*/ 4 w 801"/>
              <a:gd name="T19" fmla="*/ 293 h 326"/>
              <a:gd name="T20" fmla="*/ 1 w 801"/>
              <a:gd name="T21" fmla="*/ 326 h 326"/>
              <a:gd name="T22" fmla="*/ 356 w 801"/>
              <a:gd name="T23" fmla="*/ 326 h 326"/>
              <a:gd name="T24" fmla="*/ 347 w 801"/>
              <a:gd name="T25" fmla="*/ 322 h 326"/>
              <a:gd name="T26" fmla="*/ 250 w 801"/>
              <a:gd name="T27" fmla="*/ 286 h 326"/>
              <a:gd name="T28" fmla="*/ 362 w 801"/>
              <a:gd name="T29" fmla="*/ 167 h 326"/>
              <a:gd name="T30" fmla="*/ 474 w 801"/>
              <a:gd name="T31" fmla="*/ 75 h 326"/>
              <a:gd name="T32" fmla="*/ 478 w 801"/>
              <a:gd name="T33" fmla="*/ 79 h 326"/>
              <a:gd name="T34" fmla="*/ 594 w 801"/>
              <a:gd name="T35" fmla="*/ 216 h 326"/>
              <a:gd name="T36" fmla="*/ 651 w 801"/>
              <a:gd name="T37" fmla="*/ 218 h 326"/>
              <a:gd name="T38" fmla="*/ 741 w 801"/>
              <a:gd name="T39" fmla="*/ 71 h 326"/>
              <a:gd name="T40" fmla="*/ 783 w 801"/>
              <a:gd name="T41" fmla="*/ 29 h 326"/>
              <a:gd name="T42" fmla="*/ 801 w 801"/>
              <a:gd name="T43" fmla="*/ 0 h 326"/>
              <a:gd name="T44" fmla="*/ 702 w 801"/>
              <a:gd name="T45" fmla="*/ 0 h 326"/>
              <a:gd name="T46" fmla="*/ 702 w 801"/>
              <a:gd name="T47" fmla="*/ 2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1" h="326">
                <a:moveTo>
                  <a:pt x="702" y="29"/>
                </a:moveTo>
                <a:cubicBezTo>
                  <a:pt x="703" y="37"/>
                  <a:pt x="661" y="99"/>
                  <a:pt x="654" y="104"/>
                </a:cubicBezTo>
                <a:cubicBezTo>
                  <a:pt x="646" y="109"/>
                  <a:pt x="617" y="120"/>
                  <a:pt x="617" y="120"/>
                </a:cubicBezTo>
                <a:cubicBezTo>
                  <a:pt x="597" y="82"/>
                  <a:pt x="588" y="82"/>
                  <a:pt x="572" y="67"/>
                </a:cubicBezTo>
                <a:cubicBezTo>
                  <a:pt x="556" y="51"/>
                  <a:pt x="549" y="52"/>
                  <a:pt x="541" y="15"/>
                </a:cubicBezTo>
                <a:cubicBezTo>
                  <a:pt x="540" y="10"/>
                  <a:pt x="538" y="5"/>
                  <a:pt x="536" y="0"/>
                </a:cubicBezTo>
                <a:cubicBezTo>
                  <a:pt x="167" y="0"/>
                  <a:pt x="167" y="0"/>
                  <a:pt x="167" y="0"/>
                </a:cubicBezTo>
                <a:cubicBezTo>
                  <a:pt x="149" y="34"/>
                  <a:pt x="131" y="73"/>
                  <a:pt x="125" y="100"/>
                </a:cubicBezTo>
                <a:cubicBezTo>
                  <a:pt x="112" y="155"/>
                  <a:pt x="86" y="186"/>
                  <a:pt x="65" y="198"/>
                </a:cubicBezTo>
                <a:cubicBezTo>
                  <a:pt x="44" y="211"/>
                  <a:pt x="21" y="231"/>
                  <a:pt x="4" y="293"/>
                </a:cubicBezTo>
                <a:cubicBezTo>
                  <a:pt x="1" y="305"/>
                  <a:pt x="0" y="316"/>
                  <a:pt x="1" y="326"/>
                </a:cubicBezTo>
                <a:cubicBezTo>
                  <a:pt x="356" y="326"/>
                  <a:pt x="356" y="326"/>
                  <a:pt x="356" y="326"/>
                </a:cubicBezTo>
                <a:cubicBezTo>
                  <a:pt x="353" y="324"/>
                  <a:pt x="350" y="323"/>
                  <a:pt x="347" y="322"/>
                </a:cubicBezTo>
                <a:cubicBezTo>
                  <a:pt x="313" y="310"/>
                  <a:pt x="250" y="286"/>
                  <a:pt x="250" y="286"/>
                </a:cubicBezTo>
                <a:cubicBezTo>
                  <a:pt x="250" y="286"/>
                  <a:pt x="345" y="180"/>
                  <a:pt x="362" y="167"/>
                </a:cubicBezTo>
                <a:cubicBezTo>
                  <a:pt x="380" y="155"/>
                  <a:pt x="474" y="75"/>
                  <a:pt x="474" y="75"/>
                </a:cubicBezTo>
                <a:cubicBezTo>
                  <a:pt x="478" y="79"/>
                  <a:pt x="478" y="79"/>
                  <a:pt x="478" y="79"/>
                </a:cubicBezTo>
                <a:cubicBezTo>
                  <a:pt x="479" y="83"/>
                  <a:pt x="571" y="195"/>
                  <a:pt x="594" y="216"/>
                </a:cubicBezTo>
                <a:cubicBezTo>
                  <a:pt x="617" y="237"/>
                  <a:pt x="634" y="234"/>
                  <a:pt x="651" y="218"/>
                </a:cubicBezTo>
                <a:cubicBezTo>
                  <a:pt x="667" y="202"/>
                  <a:pt x="727" y="96"/>
                  <a:pt x="741" y="71"/>
                </a:cubicBezTo>
                <a:cubicBezTo>
                  <a:pt x="755" y="46"/>
                  <a:pt x="758" y="50"/>
                  <a:pt x="783" y="29"/>
                </a:cubicBezTo>
                <a:cubicBezTo>
                  <a:pt x="799" y="14"/>
                  <a:pt x="801" y="5"/>
                  <a:pt x="801" y="0"/>
                </a:cubicBezTo>
                <a:cubicBezTo>
                  <a:pt x="702" y="0"/>
                  <a:pt x="702" y="0"/>
                  <a:pt x="702" y="0"/>
                </a:cubicBezTo>
                <a:cubicBezTo>
                  <a:pt x="701" y="13"/>
                  <a:pt x="702" y="25"/>
                  <a:pt x="702" y="29"/>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dirty="0">
              <a:ln>
                <a:noFill/>
              </a:ln>
              <a:solidFill>
                <a:prstClr val="black"/>
              </a:solidFill>
              <a:effectLst/>
              <a:uLnTx/>
              <a:uFillTx/>
            </a:endParaRPr>
          </a:p>
        </p:txBody>
      </p:sp>
      <p:grpSp>
        <p:nvGrpSpPr>
          <p:cNvPr id="148" name="Group 20">
            <a:extLst>
              <a:ext uri="{FF2B5EF4-FFF2-40B4-BE49-F238E27FC236}">
                <a16:creationId xmlns:a16="http://schemas.microsoft.com/office/drawing/2014/main" id="{ED07AB05-60EF-4F2B-A9DE-C50A840AF26A}"/>
              </a:ext>
            </a:extLst>
          </p:cNvPr>
          <p:cNvGrpSpPr/>
          <p:nvPr/>
        </p:nvGrpSpPr>
        <p:grpSpPr>
          <a:xfrm>
            <a:off x="1234405" y="1152168"/>
            <a:ext cx="3440672" cy="1032071"/>
            <a:chOff x="5643563" y="1014413"/>
            <a:chExt cx="4138612" cy="1241425"/>
          </a:xfrm>
          <a:solidFill>
            <a:schemeClr val="tx1"/>
          </a:solidFill>
        </p:grpSpPr>
        <p:sp>
          <p:nvSpPr>
            <p:cNvPr id="149" name="Freeform 13">
              <a:extLst>
                <a:ext uri="{FF2B5EF4-FFF2-40B4-BE49-F238E27FC236}">
                  <a16:creationId xmlns:a16="http://schemas.microsoft.com/office/drawing/2014/main" id="{8F779CBA-D57B-4614-815E-BB1BF4924F44}"/>
                </a:ext>
              </a:extLst>
            </p:cNvPr>
            <p:cNvSpPr>
              <a:spLocks/>
            </p:cNvSpPr>
            <p:nvPr/>
          </p:nvSpPr>
          <p:spPr bwMode="auto">
            <a:xfrm>
              <a:off x="5643563" y="1014413"/>
              <a:ext cx="3424238" cy="1241425"/>
            </a:xfrm>
            <a:custGeom>
              <a:avLst/>
              <a:gdLst>
                <a:gd name="T0" fmla="*/ 789 w 912"/>
                <a:gd name="T1" fmla="*/ 272 h 330"/>
                <a:gd name="T2" fmla="*/ 811 w 912"/>
                <a:gd name="T3" fmla="*/ 247 h 330"/>
                <a:gd name="T4" fmla="*/ 850 w 912"/>
                <a:gd name="T5" fmla="*/ 250 h 330"/>
                <a:gd name="T6" fmla="*/ 871 w 912"/>
                <a:gd name="T7" fmla="*/ 236 h 330"/>
                <a:gd name="T8" fmla="*/ 880 w 912"/>
                <a:gd name="T9" fmla="*/ 224 h 330"/>
                <a:gd name="T10" fmla="*/ 883 w 912"/>
                <a:gd name="T11" fmla="*/ 214 h 330"/>
                <a:gd name="T12" fmla="*/ 891 w 912"/>
                <a:gd name="T13" fmla="*/ 198 h 330"/>
                <a:gd name="T14" fmla="*/ 901 w 912"/>
                <a:gd name="T15" fmla="*/ 192 h 330"/>
                <a:gd name="T16" fmla="*/ 897 w 912"/>
                <a:gd name="T17" fmla="*/ 151 h 330"/>
                <a:gd name="T18" fmla="*/ 908 w 912"/>
                <a:gd name="T19" fmla="*/ 139 h 330"/>
                <a:gd name="T20" fmla="*/ 892 w 912"/>
                <a:gd name="T21" fmla="*/ 47 h 330"/>
                <a:gd name="T22" fmla="*/ 760 w 912"/>
                <a:gd name="T23" fmla="*/ 34 h 330"/>
                <a:gd name="T24" fmla="*/ 725 w 912"/>
                <a:gd name="T25" fmla="*/ 139 h 330"/>
                <a:gd name="T26" fmla="*/ 687 w 912"/>
                <a:gd name="T27" fmla="*/ 184 h 330"/>
                <a:gd name="T28" fmla="*/ 653 w 912"/>
                <a:gd name="T29" fmla="*/ 180 h 330"/>
                <a:gd name="T30" fmla="*/ 609 w 912"/>
                <a:gd name="T31" fmla="*/ 146 h 330"/>
                <a:gd name="T32" fmla="*/ 529 w 912"/>
                <a:gd name="T33" fmla="*/ 135 h 330"/>
                <a:gd name="T34" fmla="*/ 500 w 912"/>
                <a:gd name="T35" fmla="*/ 123 h 330"/>
                <a:gd name="T36" fmla="*/ 392 w 912"/>
                <a:gd name="T37" fmla="*/ 92 h 330"/>
                <a:gd name="T38" fmla="*/ 293 w 912"/>
                <a:gd name="T39" fmla="*/ 98 h 330"/>
                <a:gd name="T40" fmla="*/ 137 w 912"/>
                <a:gd name="T41" fmla="*/ 179 h 330"/>
                <a:gd name="T42" fmla="*/ 58 w 912"/>
                <a:gd name="T43" fmla="*/ 204 h 330"/>
                <a:gd name="T44" fmla="*/ 11 w 912"/>
                <a:gd name="T45" fmla="*/ 237 h 330"/>
                <a:gd name="T46" fmla="*/ 18 w 912"/>
                <a:gd name="T47" fmla="*/ 312 h 330"/>
                <a:gd name="T48" fmla="*/ 57 w 912"/>
                <a:gd name="T49" fmla="*/ 310 h 330"/>
                <a:gd name="T50" fmla="*/ 91 w 912"/>
                <a:gd name="T51" fmla="*/ 297 h 330"/>
                <a:gd name="T52" fmla="*/ 146 w 912"/>
                <a:gd name="T53" fmla="*/ 236 h 330"/>
                <a:gd name="T54" fmla="*/ 224 w 912"/>
                <a:gd name="T55" fmla="*/ 201 h 330"/>
                <a:gd name="T56" fmla="*/ 317 w 912"/>
                <a:gd name="T57" fmla="*/ 172 h 330"/>
                <a:gd name="T58" fmla="*/ 362 w 912"/>
                <a:gd name="T59" fmla="*/ 164 h 330"/>
                <a:gd name="T60" fmla="*/ 413 w 912"/>
                <a:gd name="T61" fmla="*/ 196 h 330"/>
                <a:gd name="T62" fmla="*/ 506 w 912"/>
                <a:gd name="T63" fmla="*/ 230 h 330"/>
                <a:gd name="T64" fmla="*/ 510 w 912"/>
                <a:gd name="T65" fmla="*/ 250 h 330"/>
                <a:gd name="T66" fmla="*/ 468 w 912"/>
                <a:gd name="T67" fmla="*/ 330 h 330"/>
                <a:gd name="T68" fmla="*/ 837 w 912"/>
                <a:gd name="T69" fmla="*/ 330 h 330"/>
                <a:gd name="T70" fmla="*/ 789 w 912"/>
                <a:gd name="T71" fmla="*/ 27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2" h="330">
                  <a:moveTo>
                    <a:pt x="789" y="272"/>
                  </a:moveTo>
                  <a:cubicBezTo>
                    <a:pt x="789" y="272"/>
                    <a:pt x="799" y="256"/>
                    <a:pt x="811" y="247"/>
                  </a:cubicBezTo>
                  <a:cubicBezTo>
                    <a:pt x="823" y="238"/>
                    <a:pt x="834" y="249"/>
                    <a:pt x="850" y="250"/>
                  </a:cubicBezTo>
                  <a:cubicBezTo>
                    <a:pt x="865" y="251"/>
                    <a:pt x="869" y="242"/>
                    <a:pt x="871" y="236"/>
                  </a:cubicBezTo>
                  <a:cubicBezTo>
                    <a:pt x="872" y="231"/>
                    <a:pt x="876" y="228"/>
                    <a:pt x="880" y="224"/>
                  </a:cubicBezTo>
                  <a:cubicBezTo>
                    <a:pt x="883" y="221"/>
                    <a:pt x="879" y="216"/>
                    <a:pt x="883" y="214"/>
                  </a:cubicBezTo>
                  <a:cubicBezTo>
                    <a:pt x="888" y="213"/>
                    <a:pt x="891" y="201"/>
                    <a:pt x="891" y="198"/>
                  </a:cubicBezTo>
                  <a:cubicBezTo>
                    <a:pt x="891" y="194"/>
                    <a:pt x="891" y="195"/>
                    <a:pt x="901" y="192"/>
                  </a:cubicBezTo>
                  <a:cubicBezTo>
                    <a:pt x="911" y="190"/>
                    <a:pt x="896" y="155"/>
                    <a:pt x="897" y="151"/>
                  </a:cubicBezTo>
                  <a:cubicBezTo>
                    <a:pt x="897" y="147"/>
                    <a:pt x="904" y="150"/>
                    <a:pt x="908" y="139"/>
                  </a:cubicBezTo>
                  <a:cubicBezTo>
                    <a:pt x="912" y="128"/>
                    <a:pt x="907" y="67"/>
                    <a:pt x="892" y="47"/>
                  </a:cubicBezTo>
                  <a:cubicBezTo>
                    <a:pt x="870" y="17"/>
                    <a:pt x="805" y="0"/>
                    <a:pt x="760" y="34"/>
                  </a:cubicBezTo>
                  <a:cubicBezTo>
                    <a:pt x="714" y="68"/>
                    <a:pt x="716" y="112"/>
                    <a:pt x="725" y="139"/>
                  </a:cubicBezTo>
                  <a:cubicBezTo>
                    <a:pt x="734" y="166"/>
                    <a:pt x="687" y="184"/>
                    <a:pt x="687" y="184"/>
                  </a:cubicBezTo>
                  <a:cubicBezTo>
                    <a:pt x="679" y="186"/>
                    <a:pt x="669" y="186"/>
                    <a:pt x="653" y="180"/>
                  </a:cubicBezTo>
                  <a:cubicBezTo>
                    <a:pt x="637" y="173"/>
                    <a:pt x="635" y="163"/>
                    <a:pt x="609" y="146"/>
                  </a:cubicBezTo>
                  <a:cubicBezTo>
                    <a:pt x="584" y="129"/>
                    <a:pt x="529" y="135"/>
                    <a:pt x="529" y="135"/>
                  </a:cubicBezTo>
                  <a:cubicBezTo>
                    <a:pt x="529" y="128"/>
                    <a:pt x="509" y="123"/>
                    <a:pt x="500" y="123"/>
                  </a:cubicBezTo>
                  <a:cubicBezTo>
                    <a:pt x="491" y="123"/>
                    <a:pt x="439" y="103"/>
                    <a:pt x="392" y="92"/>
                  </a:cubicBezTo>
                  <a:cubicBezTo>
                    <a:pt x="345" y="81"/>
                    <a:pt x="306" y="90"/>
                    <a:pt x="293" y="98"/>
                  </a:cubicBezTo>
                  <a:cubicBezTo>
                    <a:pt x="279" y="106"/>
                    <a:pt x="180" y="154"/>
                    <a:pt x="137" y="179"/>
                  </a:cubicBezTo>
                  <a:cubicBezTo>
                    <a:pt x="94" y="204"/>
                    <a:pt x="89" y="197"/>
                    <a:pt x="58" y="204"/>
                  </a:cubicBezTo>
                  <a:cubicBezTo>
                    <a:pt x="27" y="211"/>
                    <a:pt x="14" y="218"/>
                    <a:pt x="11" y="237"/>
                  </a:cubicBezTo>
                  <a:cubicBezTo>
                    <a:pt x="8" y="256"/>
                    <a:pt x="0" y="294"/>
                    <a:pt x="18" y="312"/>
                  </a:cubicBezTo>
                  <a:cubicBezTo>
                    <a:pt x="35" y="330"/>
                    <a:pt x="45" y="315"/>
                    <a:pt x="57" y="310"/>
                  </a:cubicBezTo>
                  <a:cubicBezTo>
                    <a:pt x="70" y="306"/>
                    <a:pt x="78" y="297"/>
                    <a:pt x="91" y="297"/>
                  </a:cubicBezTo>
                  <a:cubicBezTo>
                    <a:pt x="104" y="296"/>
                    <a:pt x="131" y="251"/>
                    <a:pt x="146" y="236"/>
                  </a:cubicBezTo>
                  <a:cubicBezTo>
                    <a:pt x="161" y="221"/>
                    <a:pt x="182" y="213"/>
                    <a:pt x="224" y="201"/>
                  </a:cubicBezTo>
                  <a:cubicBezTo>
                    <a:pt x="266" y="188"/>
                    <a:pt x="294" y="182"/>
                    <a:pt x="317" y="172"/>
                  </a:cubicBezTo>
                  <a:cubicBezTo>
                    <a:pt x="341" y="162"/>
                    <a:pt x="351" y="164"/>
                    <a:pt x="362" y="164"/>
                  </a:cubicBezTo>
                  <a:cubicBezTo>
                    <a:pt x="374" y="164"/>
                    <a:pt x="382" y="173"/>
                    <a:pt x="413" y="196"/>
                  </a:cubicBezTo>
                  <a:cubicBezTo>
                    <a:pt x="444" y="219"/>
                    <a:pt x="500" y="230"/>
                    <a:pt x="506" y="230"/>
                  </a:cubicBezTo>
                  <a:cubicBezTo>
                    <a:pt x="513" y="230"/>
                    <a:pt x="516" y="235"/>
                    <a:pt x="510" y="250"/>
                  </a:cubicBezTo>
                  <a:cubicBezTo>
                    <a:pt x="507" y="258"/>
                    <a:pt x="487" y="292"/>
                    <a:pt x="468" y="330"/>
                  </a:cubicBezTo>
                  <a:cubicBezTo>
                    <a:pt x="837" y="330"/>
                    <a:pt x="837" y="330"/>
                    <a:pt x="837" y="330"/>
                  </a:cubicBezTo>
                  <a:cubicBezTo>
                    <a:pt x="823" y="299"/>
                    <a:pt x="789" y="272"/>
                    <a:pt x="789"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914400">
                <a:defRPr/>
              </a:pPr>
              <a:endParaRPr lang="fr-FR" kern="0" dirty="0">
                <a:solidFill>
                  <a:prstClr val="black"/>
                </a:solidFill>
              </a:endParaRPr>
            </a:p>
          </p:txBody>
        </p:sp>
        <p:sp>
          <p:nvSpPr>
            <p:cNvPr id="150" name="Freeform 14">
              <a:extLst>
                <a:ext uri="{FF2B5EF4-FFF2-40B4-BE49-F238E27FC236}">
                  <a16:creationId xmlns:a16="http://schemas.microsoft.com/office/drawing/2014/main" id="{FF6C4BAE-D3FB-45CD-9D8C-91D3524F1FB0}"/>
                </a:ext>
              </a:extLst>
            </p:cNvPr>
            <p:cNvSpPr>
              <a:spLocks/>
            </p:cNvSpPr>
            <p:nvPr/>
          </p:nvSpPr>
          <p:spPr bwMode="auto">
            <a:xfrm>
              <a:off x="9410700" y="1966913"/>
              <a:ext cx="371475" cy="288925"/>
            </a:xfrm>
            <a:custGeom>
              <a:avLst/>
              <a:gdLst>
                <a:gd name="T0" fmla="*/ 98 w 99"/>
                <a:gd name="T1" fmla="*/ 70 h 77"/>
                <a:gd name="T2" fmla="*/ 82 w 99"/>
                <a:gd name="T3" fmla="*/ 45 h 77"/>
                <a:gd name="T4" fmla="*/ 61 w 99"/>
                <a:gd name="T5" fmla="*/ 26 h 77"/>
                <a:gd name="T6" fmla="*/ 50 w 99"/>
                <a:gd name="T7" fmla="*/ 15 h 77"/>
                <a:gd name="T8" fmla="*/ 44 w 99"/>
                <a:gd name="T9" fmla="*/ 9 h 77"/>
                <a:gd name="T10" fmla="*/ 11 w 99"/>
                <a:gd name="T11" fmla="*/ 42 h 77"/>
                <a:gd name="T12" fmla="*/ 0 w 99"/>
                <a:gd name="T13" fmla="*/ 77 h 77"/>
                <a:gd name="T14" fmla="*/ 99 w 99"/>
                <a:gd name="T15" fmla="*/ 77 h 77"/>
                <a:gd name="T16" fmla="*/ 98 w 99"/>
                <a:gd name="T17"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7">
                  <a:moveTo>
                    <a:pt x="98" y="70"/>
                  </a:moveTo>
                  <a:cubicBezTo>
                    <a:pt x="98" y="64"/>
                    <a:pt x="87" y="49"/>
                    <a:pt x="82" y="45"/>
                  </a:cubicBezTo>
                  <a:cubicBezTo>
                    <a:pt x="77" y="41"/>
                    <a:pt x="64" y="31"/>
                    <a:pt x="61" y="26"/>
                  </a:cubicBezTo>
                  <a:cubicBezTo>
                    <a:pt x="58" y="21"/>
                    <a:pt x="53" y="16"/>
                    <a:pt x="50" y="15"/>
                  </a:cubicBezTo>
                  <a:cubicBezTo>
                    <a:pt x="46" y="13"/>
                    <a:pt x="44" y="9"/>
                    <a:pt x="44" y="9"/>
                  </a:cubicBezTo>
                  <a:cubicBezTo>
                    <a:pt x="30" y="0"/>
                    <a:pt x="25" y="28"/>
                    <a:pt x="11" y="42"/>
                  </a:cubicBezTo>
                  <a:cubicBezTo>
                    <a:pt x="4" y="49"/>
                    <a:pt x="1" y="63"/>
                    <a:pt x="0" y="77"/>
                  </a:cubicBezTo>
                  <a:cubicBezTo>
                    <a:pt x="99" y="77"/>
                    <a:pt x="99" y="77"/>
                    <a:pt x="99" y="77"/>
                  </a:cubicBezTo>
                  <a:cubicBezTo>
                    <a:pt x="99" y="74"/>
                    <a:pt x="98" y="72"/>
                    <a:pt x="9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914400">
                <a:defRPr/>
              </a:pPr>
              <a:endParaRPr lang="fr-FR" kern="0" dirty="0">
                <a:solidFill>
                  <a:prstClr val="black"/>
                </a:solidFill>
              </a:endParaRPr>
            </a:p>
          </p:txBody>
        </p:sp>
      </p:grpSp>
      <p:sp>
        <p:nvSpPr>
          <p:cNvPr id="152" name="TextBox 33">
            <a:extLst>
              <a:ext uri="{FF2B5EF4-FFF2-40B4-BE49-F238E27FC236}">
                <a16:creationId xmlns:a16="http://schemas.microsoft.com/office/drawing/2014/main" id="{B0F952FB-6B69-4AAB-A42D-70FB1D13F9DA}"/>
              </a:ext>
            </a:extLst>
          </p:cNvPr>
          <p:cNvSpPr txBox="1"/>
          <p:nvPr/>
        </p:nvSpPr>
        <p:spPr>
          <a:xfrm>
            <a:off x="220094" y="3538679"/>
            <a:ext cx="1255472" cy="400110"/>
          </a:xfrm>
          <a:prstGeom prst="rect">
            <a:avLst/>
          </a:prstGeom>
          <a:noFill/>
        </p:spPr>
        <p:txBody>
          <a:bodyPr wrap="none" rtlCol="0" anchor="ctr">
            <a:spAutoFit/>
          </a:bodyPr>
          <a:lstStyle>
            <a:defPPr>
              <a:defRPr lang="en-US"/>
            </a:defPPr>
            <a:lvl1pPr>
              <a:defRPr sz="3200" b="1">
                <a:solidFill>
                  <a:schemeClr val="tx2"/>
                </a:solidFill>
                <a:latin typeface="+mj-lt"/>
              </a:defRPr>
            </a:lvl1pPr>
          </a:lstStyle>
          <a:p>
            <a:pPr defTabSz="914400">
              <a:defRPr/>
            </a:pPr>
            <a:r>
              <a:rPr lang="fr-FR" sz="2000" b="0" kern="0" dirty="0">
                <a:solidFill>
                  <a:srgbClr val="000091"/>
                </a:solidFill>
                <a:latin typeface="+mn-lt"/>
              </a:rPr>
              <a:t>AGENTS</a:t>
            </a:r>
          </a:p>
        </p:txBody>
      </p:sp>
      <p:sp>
        <p:nvSpPr>
          <p:cNvPr id="153" name="TextBox 34">
            <a:extLst>
              <a:ext uri="{FF2B5EF4-FFF2-40B4-BE49-F238E27FC236}">
                <a16:creationId xmlns:a16="http://schemas.microsoft.com/office/drawing/2014/main" id="{3D3F3993-5D99-4FE2-82C6-19C71020ED1B}"/>
              </a:ext>
            </a:extLst>
          </p:cNvPr>
          <p:cNvSpPr txBox="1"/>
          <p:nvPr/>
        </p:nvSpPr>
        <p:spPr>
          <a:xfrm>
            <a:off x="220094" y="2535171"/>
            <a:ext cx="1680268" cy="400110"/>
          </a:xfrm>
          <a:prstGeom prst="rect">
            <a:avLst/>
          </a:prstGeom>
          <a:noFill/>
        </p:spPr>
        <p:txBody>
          <a:bodyPr wrap="none" rtlCol="0" anchor="ctr">
            <a:spAutoFit/>
          </a:bodyPr>
          <a:lstStyle>
            <a:defPPr>
              <a:defRPr lang="en-US"/>
            </a:defPPr>
            <a:lvl1pPr>
              <a:defRPr sz="3200" b="1">
                <a:solidFill>
                  <a:schemeClr val="tx2"/>
                </a:solidFill>
                <a:latin typeface="+mj-lt"/>
              </a:defRPr>
            </a:lvl1pPr>
          </a:lstStyle>
          <a:p>
            <a:pPr defTabSz="914400">
              <a:defRPr/>
            </a:pPr>
            <a:r>
              <a:rPr lang="fr-FR" sz="2000" b="0" kern="0" dirty="0">
                <a:solidFill>
                  <a:schemeClr val="bg1"/>
                </a:solidFill>
                <a:latin typeface="+mn-lt"/>
              </a:rPr>
              <a:t>MANAGERS</a:t>
            </a:r>
          </a:p>
        </p:txBody>
      </p:sp>
      <p:sp>
        <p:nvSpPr>
          <p:cNvPr id="154" name="TextBox 35">
            <a:extLst>
              <a:ext uri="{FF2B5EF4-FFF2-40B4-BE49-F238E27FC236}">
                <a16:creationId xmlns:a16="http://schemas.microsoft.com/office/drawing/2014/main" id="{E96B264F-FAE5-4BAB-AD4D-F235A6FDF496}"/>
              </a:ext>
            </a:extLst>
          </p:cNvPr>
          <p:cNvSpPr txBox="1"/>
          <p:nvPr/>
        </p:nvSpPr>
        <p:spPr>
          <a:xfrm>
            <a:off x="220094" y="1529962"/>
            <a:ext cx="1382110" cy="400110"/>
          </a:xfrm>
          <a:prstGeom prst="rect">
            <a:avLst/>
          </a:prstGeom>
          <a:noFill/>
        </p:spPr>
        <p:txBody>
          <a:bodyPr wrap="none" rtlCol="0" anchor="ctr">
            <a:spAutoFit/>
          </a:bodyPr>
          <a:lstStyle>
            <a:defPPr>
              <a:defRPr lang="en-US"/>
            </a:defPPr>
            <a:lvl1pPr>
              <a:defRPr sz="3200" b="1">
                <a:solidFill>
                  <a:schemeClr val="tx2"/>
                </a:solidFill>
                <a:latin typeface="+mj-lt"/>
              </a:defRPr>
            </a:lvl1pPr>
          </a:lstStyle>
          <a:p>
            <a:pPr defTabSz="914400">
              <a:defRPr/>
            </a:pPr>
            <a:r>
              <a:rPr lang="fr-FR" sz="2000" b="0" kern="0" dirty="0">
                <a:solidFill>
                  <a:schemeClr val="bg1"/>
                </a:solidFill>
                <a:latin typeface="+mn-lt"/>
              </a:rPr>
              <a:t>USAGERS</a:t>
            </a:r>
          </a:p>
        </p:txBody>
      </p:sp>
      <p:grpSp>
        <p:nvGrpSpPr>
          <p:cNvPr id="155" name="Group 21">
            <a:extLst>
              <a:ext uri="{FF2B5EF4-FFF2-40B4-BE49-F238E27FC236}">
                <a16:creationId xmlns:a16="http://schemas.microsoft.com/office/drawing/2014/main" id="{119F5DCF-D866-4A0F-8E48-EC37A8C6317E}"/>
              </a:ext>
            </a:extLst>
          </p:cNvPr>
          <p:cNvGrpSpPr/>
          <p:nvPr/>
        </p:nvGrpSpPr>
        <p:grpSpPr>
          <a:xfrm>
            <a:off x="1137821" y="4219148"/>
            <a:ext cx="2201397" cy="922528"/>
            <a:chOff x="5530850" y="4687888"/>
            <a:chExt cx="2647950" cy="1109663"/>
          </a:xfrm>
          <a:solidFill>
            <a:schemeClr val="accent2">
              <a:lumMod val="20000"/>
              <a:lumOff val="80000"/>
            </a:schemeClr>
          </a:solidFill>
        </p:grpSpPr>
        <p:sp>
          <p:nvSpPr>
            <p:cNvPr id="156" name="Freeform 9">
              <a:extLst>
                <a:ext uri="{FF2B5EF4-FFF2-40B4-BE49-F238E27FC236}">
                  <a16:creationId xmlns:a16="http://schemas.microsoft.com/office/drawing/2014/main" id="{DA851E77-B0BC-454D-AE02-8FA02C8B22BB}"/>
                </a:ext>
              </a:extLst>
            </p:cNvPr>
            <p:cNvSpPr>
              <a:spLocks/>
            </p:cNvSpPr>
            <p:nvPr/>
          </p:nvSpPr>
          <p:spPr bwMode="auto">
            <a:xfrm>
              <a:off x="7277100" y="4687888"/>
              <a:ext cx="901700" cy="1079500"/>
            </a:xfrm>
            <a:custGeom>
              <a:avLst/>
              <a:gdLst>
                <a:gd name="T0" fmla="*/ 123 w 240"/>
                <a:gd name="T1" fmla="*/ 0 h 287"/>
                <a:gd name="T2" fmla="*/ 88 w 240"/>
                <a:gd name="T3" fmla="*/ 63 h 287"/>
                <a:gd name="T4" fmla="*/ 85 w 240"/>
                <a:gd name="T5" fmla="*/ 63 h 287"/>
                <a:gd name="T6" fmla="*/ 60 w 240"/>
                <a:gd name="T7" fmla="*/ 103 h 287"/>
                <a:gd name="T8" fmla="*/ 22 w 240"/>
                <a:gd name="T9" fmla="*/ 154 h 287"/>
                <a:gd name="T10" fmla="*/ 93 w 240"/>
                <a:gd name="T11" fmla="*/ 228 h 287"/>
                <a:gd name="T12" fmla="*/ 235 w 240"/>
                <a:gd name="T13" fmla="*/ 266 h 287"/>
                <a:gd name="T14" fmla="*/ 208 w 240"/>
                <a:gd name="T15" fmla="*/ 220 h 287"/>
                <a:gd name="T16" fmla="*/ 145 w 240"/>
                <a:gd name="T17" fmla="*/ 134 h 287"/>
                <a:gd name="T18" fmla="*/ 142 w 240"/>
                <a:gd name="T19" fmla="*/ 110 h 287"/>
                <a:gd name="T20" fmla="*/ 141 w 240"/>
                <a:gd name="T21" fmla="*/ 77 h 287"/>
                <a:gd name="T22" fmla="*/ 203 w 240"/>
                <a:gd name="T23" fmla="*/ 0 h 287"/>
                <a:gd name="T24" fmla="*/ 123 w 240"/>
                <a:gd name="T2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0" h="287">
                  <a:moveTo>
                    <a:pt x="123" y="0"/>
                  </a:moveTo>
                  <a:cubicBezTo>
                    <a:pt x="106" y="33"/>
                    <a:pt x="88" y="63"/>
                    <a:pt x="88" y="63"/>
                  </a:cubicBezTo>
                  <a:cubicBezTo>
                    <a:pt x="85" y="63"/>
                    <a:pt x="85" y="63"/>
                    <a:pt x="85" y="63"/>
                  </a:cubicBezTo>
                  <a:cubicBezTo>
                    <a:pt x="73" y="68"/>
                    <a:pt x="70" y="98"/>
                    <a:pt x="60" y="103"/>
                  </a:cubicBezTo>
                  <a:cubicBezTo>
                    <a:pt x="50" y="109"/>
                    <a:pt x="45" y="128"/>
                    <a:pt x="22" y="154"/>
                  </a:cubicBezTo>
                  <a:cubicBezTo>
                    <a:pt x="0" y="180"/>
                    <a:pt x="29" y="188"/>
                    <a:pt x="93" y="228"/>
                  </a:cubicBezTo>
                  <a:cubicBezTo>
                    <a:pt x="157" y="268"/>
                    <a:pt x="231" y="287"/>
                    <a:pt x="235" y="266"/>
                  </a:cubicBezTo>
                  <a:cubicBezTo>
                    <a:pt x="240" y="245"/>
                    <a:pt x="231" y="231"/>
                    <a:pt x="208" y="220"/>
                  </a:cubicBezTo>
                  <a:cubicBezTo>
                    <a:pt x="185" y="209"/>
                    <a:pt x="145" y="134"/>
                    <a:pt x="145" y="134"/>
                  </a:cubicBezTo>
                  <a:cubicBezTo>
                    <a:pt x="145" y="134"/>
                    <a:pt x="138" y="122"/>
                    <a:pt x="142" y="110"/>
                  </a:cubicBezTo>
                  <a:cubicBezTo>
                    <a:pt x="145" y="97"/>
                    <a:pt x="141" y="77"/>
                    <a:pt x="141" y="77"/>
                  </a:cubicBezTo>
                  <a:cubicBezTo>
                    <a:pt x="141" y="77"/>
                    <a:pt x="173" y="36"/>
                    <a:pt x="203" y="0"/>
                  </a:cubicBezTo>
                  <a:lnTo>
                    <a:pt x="1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dirty="0">
                <a:ln>
                  <a:noFill/>
                </a:ln>
                <a:solidFill>
                  <a:prstClr val="black"/>
                </a:solidFill>
                <a:effectLst/>
                <a:uLnTx/>
                <a:uFillTx/>
              </a:endParaRPr>
            </a:p>
          </p:txBody>
        </p:sp>
        <p:sp>
          <p:nvSpPr>
            <p:cNvPr id="157" name="Freeform 10">
              <a:extLst>
                <a:ext uri="{FF2B5EF4-FFF2-40B4-BE49-F238E27FC236}">
                  <a16:creationId xmlns:a16="http://schemas.microsoft.com/office/drawing/2014/main" id="{AD9C3026-70C8-44D1-976F-05B2658A8522}"/>
                </a:ext>
              </a:extLst>
            </p:cNvPr>
            <p:cNvSpPr>
              <a:spLocks/>
            </p:cNvSpPr>
            <p:nvPr/>
          </p:nvSpPr>
          <p:spPr bwMode="auto">
            <a:xfrm>
              <a:off x="5530850" y="4687888"/>
              <a:ext cx="1081088" cy="1109663"/>
            </a:xfrm>
            <a:custGeom>
              <a:avLst/>
              <a:gdLst>
                <a:gd name="T0" fmla="*/ 75 w 288"/>
                <a:gd name="T1" fmla="*/ 262 h 295"/>
                <a:gd name="T2" fmla="*/ 139 w 288"/>
                <a:gd name="T3" fmla="*/ 282 h 295"/>
                <a:gd name="T4" fmla="*/ 124 w 288"/>
                <a:gd name="T5" fmla="*/ 250 h 295"/>
                <a:gd name="T6" fmla="*/ 119 w 288"/>
                <a:gd name="T7" fmla="*/ 176 h 295"/>
                <a:gd name="T8" fmla="*/ 131 w 288"/>
                <a:gd name="T9" fmla="*/ 145 h 295"/>
                <a:gd name="T10" fmla="*/ 159 w 288"/>
                <a:gd name="T11" fmla="*/ 96 h 295"/>
                <a:gd name="T12" fmla="*/ 265 w 288"/>
                <a:gd name="T13" fmla="*/ 16 h 295"/>
                <a:gd name="T14" fmla="*/ 288 w 288"/>
                <a:gd name="T15" fmla="*/ 0 h 295"/>
                <a:gd name="T16" fmla="*/ 164 w 288"/>
                <a:gd name="T17" fmla="*/ 0 h 295"/>
                <a:gd name="T18" fmla="*/ 158 w 288"/>
                <a:gd name="T19" fmla="*/ 10 h 295"/>
                <a:gd name="T20" fmla="*/ 94 w 288"/>
                <a:gd name="T21" fmla="*/ 90 h 295"/>
                <a:gd name="T22" fmla="*/ 90 w 288"/>
                <a:gd name="T23" fmla="*/ 90 h 295"/>
                <a:gd name="T24" fmla="*/ 74 w 288"/>
                <a:gd name="T25" fmla="*/ 103 h 295"/>
                <a:gd name="T26" fmla="*/ 27 w 288"/>
                <a:gd name="T27" fmla="*/ 118 h 295"/>
                <a:gd name="T28" fmla="*/ 48 w 288"/>
                <a:gd name="T29" fmla="*/ 187 h 295"/>
                <a:gd name="T30" fmla="*/ 75 w 288"/>
                <a:gd name="T31" fmla="*/ 262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295">
                  <a:moveTo>
                    <a:pt x="75" y="262"/>
                  </a:moveTo>
                  <a:cubicBezTo>
                    <a:pt x="101" y="295"/>
                    <a:pt x="130" y="295"/>
                    <a:pt x="139" y="282"/>
                  </a:cubicBezTo>
                  <a:cubicBezTo>
                    <a:pt x="148" y="268"/>
                    <a:pt x="130" y="261"/>
                    <a:pt x="124" y="250"/>
                  </a:cubicBezTo>
                  <a:cubicBezTo>
                    <a:pt x="119" y="239"/>
                    <a:pt x="119" y="190"/>
                    <a:pt x="119" y="176"/>
                  </a:cubicBezTo>
                  <a:cubicBezTo>
                    <a:pt x="119" y="161"/>
                    <a:pt x="131" y="152"/>
                    <a:pt x="131" y="145"/>
                  </a:cubicBezTo>
                  <a:cubicBezTo>
                    <a:pt x="131" y="138"/>
                    <a:pt x="141" y="111"/>
                    <a:pt x="159" y="96"/>
                  </a:cubicBezTo>
                  <a:cubicBezTo>
                    <a:pt x="177" y="81"/>
                    <a:pt x="224" y="45"/>
                    <a:pt x="265" y="16"/>
                  </a:cubicBezTo>
                  <a:cubicBezTo>
                    <a:pt x="276" y="8"/>
                    <a:pt x="283" y="3"/>
                    <a:pt x="288" y="0"/>
                  </a:cubicBezTo>
                  <a:cubicBezTo>
                    <a:pt x="164" y="0"/>
                    <a:pt x="164" y="0"/>
                    <a:pt x="164" y="0"/>
                  </a:cubicBezTo>
                  <a:cubicBezTo>
                    <a:pt x="162" y="4"/>
                    <a:pt x="160" y="7"/>
                    <a:pt x="158" y="10"/>
                  </a:cubicBezTo>
                  <a:cubicBezTo>
                    <a:pt x="139" y="43"/>
                    <a:pt x="94" y="90"/>
                    <a:pt x="94" y="90"/>
                  </a:cubicBezTo>
                  <a:cubicBezTo>
                    <a:pt x="94" y="90"/>
                    <a:pt x="94" y="90"/>
                    <a:pt x="90" y="90"/>
                  </a:cubicBezTo>
                  <a:cubicBezTo>
                    <a:pt x="86" y="90"/>
                    <a:pt x="83" y="102"/>
                    <a:pt x="74" y="103"/>
                  </a:cubicBezTo>
                  <a:cubicBezTo>
                    <a:pt x="65" y="104"/>
                    <a:pt x="53" y="103"/>
                    <a:pt x="27" y="118"/>
                  </a:cubicBezTo>
                  <a:cubicBezTo>
                    <a:pt x="0" y="132"/>
                    <a:pt x="32" y="168"/>
                    <a:pt x="48" y="187"/>
                  </a:cubicBezTo>
                  <a:cubicBezTo>
                    <a:pt x="63" y="206"/>
                    <a:pt x="48" y="228"/>
                    <a:pt x="75" y="2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dirty="0">
                <a:ln>
                  <a:noFill/>
                </a:ln>
                <a:solidFill>
                  <a:prstClr val="black"/>
                </a:solidFill>
                <a:effectLst/>
                <a:uLnTx/>
                <a:uFillTx/>
              </a:endParaRPr>
            </a:p>
          </p:txBody>
        </p:sp>
      </p:grpSp>
      <p:sp>
        <p:nvSpPr>
          <p:cNvPr id="33" name="TextBox 33">
            <a:extLst>
              <a:ext uri="{FF2B5EF4-FFF2-40B4-BE49-F238E27FC236}">
                <a16:creationId xmlns:a16="http://schemas.microsoft.com/office/drawing/2014/main" id="{2307A00E-B212-4DB0-A46E-97C91A1F075C}"/>
              </a:ext>
            </a:extLst>
          </p:cNvPr>
          <p:cNvSpPr txBox="1"/>
          <p:nvPr/>
        </p:nvSpPr>
        <p:spPr bwMode="auto">
          <a:xfrm>
            <a:off x="220094" y="4264446"/>
            <a:ext cx="1667873" cy="707886"/>
          </a:xfrm>
          <a:prstGeom prst="rect">
            <a:avLst/>
          </a:prstGeom>
          <a:noFill/>
        </p:spPr>
        <p:txBody>
          <a:bodyPr wrap="square" rtlCol="0" anchor="ctr">
            <a:spAutoFit/>
          </a:bodyPr>
          <a:lstStyle>
            <a:defPPr>
              <a:defRPr lang="en-US"/>
            </a:defPPr>
            <a:lvl1pPr>
              <a:defRPr sz="3200" b="1">
                <a:solidFill>
                  <a:schemeClr val="tx2"/>
                </a:solidFill>
                <a:latin typeface="+mj-lt"/>
              </a:defRPr>
            </a:lvl1pPr>
          </a:lstStyle>
          <a:p>
            <a:pPr defTabSz="914400">
              <a:defRPr/>
            </a:pPr>
            <a:r>
              <a:rPr lang="fr-FR" sz="2000" b="0" kern="0" dirty="0">
                <a:solidFill>
                  <a:srgbClr val="000091"/>
                </a:solidFill>
                <a:latin typeface="+mn-lt"/>
              </a:rPr>
              <a:t>CULTURE TERRAIN</a:t>
            </a:r>
          </a:p>
        </p:txBody>
      </p:sp>
      <p:sp>
        <p:nvSpPr>
          <p:cNvPr id="28" name="Rectangle 27">
            <a:extLst>
              <a:ext uri="{FF2B5EF4-FFF2-40B4-BE49-F238E27FC236}">
                <a16:creationId xmlns:a16="http://schemas.microsoft.com/office/drawing/2014/main" id="{3142959F-4819-407B-8D87-960557B1FB74}"/>
              </a:ext>
            </a:extLst>
          </p:cNvPr>
          <p:cNvSpPr/>
          <p:nvPr/>
        </p:nvSpPr>
        <p:spPr bwMode="auto">
          <a:xfrm>
            <a:off x="3409953" y="4304506"/>
            <a:ext cx="5153602" cy="646331"/>
          </a:xfrm>
          <a:prstGeom prst="rect">
            <a:avLst/>
          </a:prstGeom>
          <a:noFill/>
        </p:spPr>
        <p:txBody>
          <a:bodyPr wrap="square">
            <a:spAutoFit/>
          </a:bodyPr>
          <a:lstStyle/>
          <a:p>
            <a:pPr marL="171450" indent="-171450">
              <a:buFont typeface="Arial" panose="020B0604020202020204" pitchFamily="34" charset="0"/>
              <a:buChar char="•"/>
            </a:pPr>
            <a:r>
              <a:rPr lang="fr-FR" sz="900" b="1" dirty="0">
                <a:solidFill>
                  <a:schemeClr val="accent2"/>
                </a:solidFill>
                <a:latin typeface="Marianne" panose="02000000000000000000" pitchFamily="2" charset="0"/>
              </a:rPr>
              <a:t>Structuration d’un dispositif d’accompagnement terrain et de pilotage</a:t>
            </a:r>
            <a:r>
              <a:rPr lang="fr-FR" sz="900" dirty="0">
                <a:solidFill>
                  <a:schemeClr val="accent2"/>
                </a:solidFill>
                <a:latin typeface="Marianne" panose="02000000000000000000" pitchFamily="2" charset="0"/>
              </a:rPr>
              <a:t> de la qualité de service et de l’amélioration continue</a:t>
            </a:r>
          </a:p>
          <a:p>
            <a:pPr marL="171450" indent="-171450">
              <a:buFont typeface="Arial" panose="020B0604020202020204" pitchFamily="34" charset="0"/>
              <a:buChar char="•"/>
            </a:pPr>
            <a:r>
              <a:rPr lang="fr-FR" sz="900" b="1" dirty="0">
                <a:solidFill>
                  <a:schemeClr val="accent2"/>
                </a:solidFill>
                <a:latin typeface="Marianne" panose="02000000000000000000" pitchFamily="2" charset="0"/>
              </a:rPr>
              <a:t>Développement de kits d’accompagnement  à l’amélioration continue </a:t>
            </a:r>
            <a:r>
              <a:rPr lang="fr-FR" sz="900" dirty="0">
                <a:solidFill>
                  <a:schemeClr val="accent2"/>
                </a:solidFill>
                <a:latin typeface="Marianne" panose="02000000000000000000" pitchFamily="2" charset="0"/>
              </a:rPr>
              <a:t>(animer un atelier étudiant – administration, </a:t>
            </a:r>
            <a:r>
              <a:rPr lang="fr-FR" sz="900" dirty="0" err="1">
                <a:solidFill>
                  <a:schemeClr val="accent2"/>
                </a:solidFill>
                <a:latin typeface="Marianne" panose="02000000000000000000" pitchFamily="2" charset="0"/>
              </a:rPr>
              <a:t>Codev</a:t>
            </a:r>
            <a:r>
              <a:rPr lang="fr-FR" sz="900" dirty="0">
                <a:solidFill>
                  <a:schemeClr val="accent2"/>
                </a:solidFill>
                <a:latin typeface="Marianne" panose="02000000000000000000" pitchFamily="2" charset="0"/>
              </a:rPr>
              <a:t>…)</a:t>
            </a:r>
          </a:p>
        </p:txBody>
      </p:sp>
      <p:sp>
        <p:nvSpPr>
          <p:cNvPr id="25" name="Titre 3">
            <a:extLst>
              <a:ext uri="{FF2B5EF4-FFF2-40B4-BE49-F238E27FC236}">
                <a16:creationId xmlns:a16="http://schemas.microsoft.com/office/drawing/2014/main" id="{30BF4BF2-69A3-4E48-973C-87CEF2EABE1D}"/>
              </a:ext>
            </a:extLst>
          </p:cNvPr>
          <p:cNvSpPr txBox="1">
            <a:spLocks/>
          </p:cNvSpPr>
          <p:nvPr/>
        </p:nvSpPr>
        <p:spPr bwMode="auto">
          <a:xfrm>
            <a:off x="1322363" y="331718"/>
            <a:ext cx="7241191" cy="53999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000" b="1" kern="1200">
                <a:solidFill>
                  <a:schemeClr val="tx1"/>
                </a:solidFill>
                <a:latin typeface="+mj-lt"/>
                <a:ea typeface="+mj-ea"/>
                <a:cs typeface="+mj-cs"/>
                <a:sym typeface="+mj-lt"/>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fr-FR" dirty="0">
                <a:solidFill>
                  <a:srgbClr val="21215A"/>
                </a:solidFill>
                <a:latin typeface="Marianne" panose="02000000000000000000" pitchFamily="50" charset="0"/>
              </a:rPr>
              <a:t>… structurée autour de quelques leviers d’actions…</a:t>
            </a:r>
            <a:endParaRPr kumimoji="0" lang="fr-FR" b="1" i="0" u="none" strike="noStrike" kern="1200" cap="none" spc="0" normalizeH="0" baseline="0" noProof="0" dirty="0">
              <a:ln>
                <a:noFill/>
              </a:ln>
              <a:solidFill>
                <a:srgbClr val="21215A"/>
              </a:solidFill>
              <a:effectLst/>
              <a:uLnTx/>
              <a:uFillTx/>
              <a:latin typeface="Marianne" panose="02000000000000000000" pitchFamily="50" charset="0"/>
              <a:ea typeface="+mj-ea"/>
              <a:cs typeface="+mj-cs"/>
              <a:sym typeface="+mj-lt"/>
            </a:endParaRPr>
          </a:p>
        </p:txBody>
      </p:sp>
      <p:sp>
        <p:nvSpPr>
          <p:cNvPr id="2" name="Footer Placeholder 1">
            <a:extLst>
              <a:ext uri="{FF2B5EF4-FFF2-40B4-BE49-F238E27FC236}">
                <a16:creationId xmlns:a16="http://schemas.microsoft.com/office/drawing/2014/main" id="{19BE817F-6CD1-F0C2-90F7-00918EB15EF8}"/>
              </a:ext>
            </a:extLst>
          </p:cNvPr>
          <p:cNvSpPr>
            <a:spLocks noGrp="1"/>
          </p:cNvSpPr>
          <p:nvPr>
            <p:ph type="ftr" sz="quarter" idx="3"/>
          </p:nvPr>
        </p:nvSpPr>
        <p:spPr/>
        <p:txBody>
          <a:bodyPr/>
          <a:lstStyle/>
          <a:p>
            <a:r>
              <a:rPr lang="fr-FR"/>
              <a:t>Direction interministérielle de la transformation publique</a:t>
            </a:r>
          </a:p>
        </p:txBody>
      </p:sp>
    </p:spTree>
    <p:extLst>
      <p:ext uri="{BB962C8B-B14F-4D97-AF65-F5344CB8AC3E}">
        <p14:creationId xmlns:p14="http://schemas.microsoft.com/office/powerpoint/2010/main" val="2209367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8"/>
                                        </p:tgtEl>
                                        <p:attrNameLst>
                                          <p:attrName>style.visibility</p:attrName>
                                        </p:attrNameLst>
                                      </p:cBhvr>
                                      <p:to>
                                        <p:strVal val="visible"/>
                                      </p:to>
                                    </p:set>
                                    <p:anim calcmode="lin" valueType="num">
                                      <p:cBhvr additive="base">
                                        <p:cTn id="7" dur="500" fill="hold"/>
                                        <p:tgtEl>
                                          <p:spTgt spid="148"/>
                                        </p:tgtEl>
                                        <p:attrNameLst>
                                          <p:attrName>ppt_x</p:attrName>
                                        </p:attrNameLst>
                                      </p:cBhvr>
                                      <p:tavLst>
                                        <p:tav tm="0">
                                          <p:val>
                                            <p:strVal val="0-#ppt_w/2"/>
                                          </p:val>
                                        </p:tav>
                                        <p:tav tm="100000">
                                          <p:val>
                                            <p:strVal val="#ppt_x"/>
                                          </p:val>
                                        </p:tav>
                                      </p:tavLst>
                                    </p:anim>
                                    <p:anim calcmode="lin" valueType="num">
                                      <p:cBhvr additive="base">
                                        <p:cTn id="8" dur="500" fill="hold"/>
                                        <p:tgtEl>
                                          <p:spTgt spid="14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7"/>
                                        </p:tgtEl>
                                        <p:attrNameLst>
                                          <p:attrName>style.visibility</p:attrName>
                                        </p:attrNameLst>
                                      </p:cBhvr>
                                      <p:to>
                                        <p:strVal val="visible"/>
                                      </p:to>
                                    </p:set>
                                    <p:anim calcmode="lin" valueType="num">
                                      <p:cBhvr additive="base">
                                        <p:cTn id="11" dur="500" fill="hold"/>
                                        <p:tgtEl>
                                          <p:spTgt spid="147"/>
                                        </p:tgtEl>
                                        <p:attrNameLst>
                                          <p:attrName>ppt_x</p:attrName>
                                        </p:attrNameLst>
                                      </p:cBhvr>
                                      <p:tavLst>
                                        <p:tav tm="0">
                                          <p:val>
                                            <p:strVal val="0-#ppt_w/2"/>
                                          </p:val>
                                        </p:tav>
                                        <p:tav tm="100000">
                                          <p:val>
                                            <p:strVal val="#ppt_x"/>
                                          </p:val>
                                        </p:tav>
                                      </p:tavLst>
                                    </p:anim>
                                    <p:anim calcmode="lin" valueType="num">
                                      <p:cBhvr additive="base">
                                        <p:cTn id="12" dur="500" fill="hold"/>
                                        <p:tgtEl>
                                          <p:spTgt spid="14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46"/>
                                        </p:tgtEl>
                                        <p:attrNameLst>
                                          <p:attrName>style.visibility</p:attrName>
                                        </p:attrNameLst>
                                      </p:cBhvr>
                                      <p:to>
                                        <p:strVal val="visible"/>
                                      </p:to>
                                    </p:set>
                                    <p:anim calcmode="lin" valueType="num">
                                      <p:cBhvr additive="base">
                                        <p:cTn id="15" dur="500" fill="hold"/>
                                        <p:tgtEl>
                                          <p:spTgt spid="146"/>
                                        </p:tgtEl>
                                        <p:attrNameLst>
                                          <p:attrName>ppt_x</p:attrName>
                                        </p:attrNameLst>
                                      </p:cBhvr>
                                      <p:tavLst>
                                        <p:tav tm="0">
                                          <p:val>
                                            <p:strVal val="0-#ppt_w/2"/>
                                          </p:val>
                                        </p:tav>
                                        <p:tav tm="100000">
                                          <p:val>
                                            <p:strVal val="#ppt_x"/>
                                          </p:val>
                                        </p:tav>
                                      </p:tavLst>
                                    </p:anim>
                                    <p:anim calcmode="lin" valueType="num">
                                      <p:cBhvr additive="base">
                                        <p:cTn id="16" dur="500" fill="hold"/>
                                        <p:tgtEl>
                                          <p:spTgt spid="14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55"/>
                                        </p:tgtEl>
                                        <p:attrNameLst>
                                          <p:attrName>style.visibility</p:attrName>
                                        </p:attrNameLst>
                                      </p:cBhvr>
                                      <p:to>
                                        <p:strVal val="visible"/>
                                      </p:to>
                                    </p:set>
                                    <p:anim calcmode="lin" valueType="num">
                                      <p:cBhvr additive="base">
                                        <p:cTn id="19" dur="500" fill="hold"/>
                                        <p:tgtEl>
                                          <p:spTgt spid="155"/>
                                        </p:tgtEl>
                                        <p:attrNameLst>
                                          <p:attrName>ppt_x</p:attrName>
                                        </p:attrNameLst>
                                      </p:cBhvr>
                                      <p:tavLst>
                                        <p:tav tm="0">
                                          <p:val>
                                            <p:strVal val="0-#ppt_w/2"/>
                                          </p:val>
                                        </p:tav>
                                        <p:tav tm="100000">
                                          <p:val>
                                            <p:strVal val="#ppt_x"/>
                                          </p:val>
                                        </p:tav>
                                      </p:tavLst>
                                    </p:anim>
                                    <p:anim calcmode="lin" valueType="num">
                                      <p:cBhvr additive="base">
                                        <p:cTn id="20" dur="500" fill="hold"/>
                                        <p:tgtEl>
                                          <p:spTgt spid="15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grpId="0" nodeType="after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wipe(right)">
                                      <p:cBhvr>
                                        <p:cTn id="24" dur="500"/>
                                        <p:tgtEl>
                                          <p:spTgt spid="145"/>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44"/>
                                        </p:tgtEl>
                                        <p:attrNameLst>
                                          <p:attrName>style.visibility</p:attrName>
                                        </p:attrNameLst>
                                      </p:cBhvr>
                                      <p:to>
                                        <p:strVal val="visible"/>
                                      </p:to>
                                    </p:set>
                                    <p:animEffect transition="in" filter="wipe(right)">
                                      <p:cBhvr>
                                        <p:cTn id="27" dur="500"/>
                                        <p:tgtEl>
                                          <p:spTgt spid="144"/>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142"/>
                                        </p:tgtEl>
                                        <p:attrNameLst>
                                          <p:attrName>style.visibility</p:attrName>
                                        </p:attrNameLst>
                                      </p:cBhvr>
                                      <p:to>
                                        <p:strVal val="visible"/>
                                      </p:to>
                                    </p:set>
                                    <p:animEffect transition="in" filter="wipe(right)">
                                      <p:cBhvr>
                                        <p:cTn id="30" dur="500"/>
                                        <p:tgtEl>
                                          <p:spTgt spid="142"/>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143"/>
                                        </p:tgtEl>
                                        <p:attrNameLst>
                                          <p:attrName>style.visibility</p:attrName>
                                        </p:attrNameLst>
                                      </p:cBhvr>
                                      <p:to>
                                        <p:strVal val="visible"/>
                                      </p:to>
                                    </p:set>
                                    <p:animEffect transition="in" filter="wipe(right)">
                                      <p:cBhvr>
                                        <p:cTn id="33" dur="500"/>
                                        <p:tgtEl>
                                          <p:spTgt spid="143"/>
                                        </p:tgtEl>
                                      </p:cBhvr>
                                    </p:animEffect>
                                  </p:childTnLst>
                                </p:cTn>
                              </p:par>
                              <p:par>
                                <p:cTn id="34" presetID="2" presetClass="entr" presetSubtype="8" fill="hold" grpId="0" nodeType="withEffect">
                                  <p:stCondLst>
                                    <p:cond delay="0"/>
                                  </p:stCondLst>
                                  <p:childTnLst>
                                    <p:set>
                                      <p:cBhvr>
                                        <p:cTn id="35" dur="1" fill="hold">
                                          <p:stCondLst>
                                            <p:cond delay="0"/>
                                          </p:stCondLst>
                                        </p:cTn>
                                        <p:tgtEl>
                                          <p:spTgt spid="152"/>
                                        </p:tgtEl>
                                        <p:attrNameLst>
                                          <p:attrName>style.visibility</p:attrName>
                                        </p:attrNameLst>
                                      </p:cBhvr>
                                      <p:to>
                                        <p:strVal val="visible"/>
                                      </p:to>
                                    </p:set>
                                    <p:anim calcmode="lin" valueType="num">
                                      <p:cBhvr additive="base">
                                        <p:cTn id="36" dur="500" fill="hold"/>
                                        <p:tgtEl>
                                          <p:spTgt spid="152"/>
                                        </p:tgtEl>
                                        <p:attrNameLst>
                                          <p:attrName>ppt_x</p:attrName>
                                        </p:attrNameLst>
                                      </p:cBhvr>
                                      <p:tavLst>
                                        <p:tav tm="0">
                                          <p:val>
                                            <p:strVal val="0-#ppt_w/2"/>
                                          </p:val>
                                        </p:tav>
                                        <p:tav tm="100000">
                                          <p:val>
                                            <p:strVal val="#ppt_x"/>
                                          </p:val>
                                        </p:tav>
                                      </p:tavLst>
                                    </p:anim>
                                    <p:anim calcmode="lin" valueType="num">
                                      <p:cBhvr additive="base">
                                        <p:cTn id="37" dur="500" fill="hold"/>
                                        <p:tgtEl>
                                          <p:spTgt spid="15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53"/>
                                        </p:tgtEl>
                                        <p:attrNameLst>
                                          <p:attrName>style.visibility</p:attrName>
                                        </p:attrNameLst>
                                      </p:cBhvr>
                                      <p:to>
                                        <p:strVal val="visible"/>
                                      </p:to>
                                    </p:set>
                                    <p:anim calcmode="lin" valueType="num">
                                      <p:cBhvr additive="base">
                                        <p:cTn id="40" dur="500" fill="hold"/>
                                        <p:tgtEl>
                                          <p:spTgt spid="153"/>
                                        </p:tgtEl>
                                        <p:attrNameLst>
                                          <p:attrName>ppt_x</p:attrName>
                                        </p:attrNameLst>
                                      </p:cBhvr>
                                      <p:tavLst>
                                        <p:tav tm="0">
                                          <p:val>
                                            <p:strVal val="0-#ppt_w/2"/>
                                          </p:val>
                                        </p:tav>
                                        <p:tav tm="100000">
                                          <p:val>
                                            <p:strVal val="#ppt_x"/>
                                          </p:val>
                                        </p:tav>
                                      </p:tavLst>
                                    </p:anim>
                                    <p:anim calcmode="lin" valueType="num">
                                      <p:cBhvr additive="base">
                                        <p:cTn id="41" dur="500" fill="hold"/>
                                        <p:tgtEl>
                                          <p:spTgt spid="15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54"/>
                                        </p:tgtEl>
                                        <p:attrNameLst>
                                          <p:attrName>style.visibility</p:attrName>
                                        </p:attrNameLst>
                                      </p:cBhvr>
                                      <p:to>
                                        <p:strVal val="visible"/>
                                      </p:to>
                                    </p:set>
                                    <p:anim calcmode="lin" valueType="num">
                                      <p:cBhvr additive="base">
                                        <p:cTn id="44" dur="500" fill="hold"/>
                                        <p:tgtEl>
                                          <p:spTgt spid="154"/>
                                        </p:tgtEl>
                                        <p:attrNameLst>
                                          <p:attrName>ppt_x</p:attrName>
                                        </p:attrNameLst>
                                      </p:cBhvr>
                                      <p:tavLst>
                                        <p:tav tm="0">
                                          <p:val>
                                            <p:strVal val="0-#ppt_w/2"/>
                                          </p:val>
                                        </p:tav>
                                        <p:tav tm="100000">
                                          <p:val>
                                            <p:strVal val="#ppt_x"/>
                                          </p:val>
                                        </p:tav>
                                      </p:tavLst>
                                    </p:anim>
                                    <p:anim calcmode="lin" valueType="num">
                                      <p:cBhvr additive="base">
                                        <p:cTn id="45" dur="500" fill="hold"/>
                                        <p:tgtEl>
                                          <p:spTgt spid="154"/>
                                        </p:tgtEl>
                                        <p:attrNameLst>
                                          <p:attrName>ppt_y</p:attrName>
                                        </p:attrNameLst>
                                      </p:cBhvr>
                                      <p:tavLst>
                                        <p:tav tm="0">
                                          <p:val>
                                            <p:strVal val="#ppt_y"/>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129"/>
                                        </p:tgtEl>
                                        <p:attrNameLst>
                                          <p:attrName>style.visibility</p:attrName>
                                        </p:attrNameLst>
                                      </p:cBhvr>
                                      <p:to>
                                        <p:strVal val="visible"/>
                                      </p:to>
                                    </p:set>
                                    <p:animEffect transition="in" filter="fade">
                                      <p:cBhvr>
                                        <p:cTn id="48" dur="500"/>
                                        <p:tgtEl>
                                          <p:spTgt spid="12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3"/>
                                        </p:tgtEl>
                                        <p:attrNameLst>
                                          <p:attrName>style.visibility</p:attrName>
                                        </p:attrNameLst>
                                      </p:cBhvr>
                                      <p:to>
                                        <p:strVal val="visible"/>
                                      </p:to>
                                    </p:set>
                                    <p:animEffect transition="in" filter="fade">
                                      <p:cBhvr>
                                        <p:cTn id="51" dur="500"/>
                                        <p:tgtEl>
                                          <p:spTgt spid="13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1"/>
                                        </p:tgtEl>
                                        <p:attrNameLst>
                                          <p:attrName>style.visibility</p:attrName>
                                        </p:attrNameLst>
                                      </p:cBhvr>
                                      <p:to>
                                        <p:strVal val="visible"/>
                                      </p:to>
                                    </p:set>
                                    <p:animEffect transition="in" filter="fade">
                                      <p:cBhvr>
                                        <p:cTn id="54" dur="500"/>
                                        <p:tgtEl>
                                          <p:spTgt spid="131"/>
                                        </p:tgtEl>
                                      </p:cBhvr>
                                    </p:animEffect>
                                  </p:childTnLst>
                                </p:cTn>
                              </p:par>
                              <p:par>
                                <p:cTn id="55" presetID="2" presetClass="entr" presetSubtype="8"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fill="hold"/>
                                        <p:tgtEl>
                                          <p:spTgt spid="33"/>
                                        </p:tgtEl>
                                        <p:attrNameLst>
                                          <p:attrName>ppt_x</p:attrName>
                                        </p:attrNameLst>
                                      </p:cBhvr>
                                      <p:tavLst>
                                        <p:tav tm="0">
                                          <p:val>
                                            <p:strVal val="0-#ppt_w/2"/>
                                          </p:val>
                                        </p:tav>
                                        <p:tav tm="100000">
                                          <p:val>
                                            <p:strVal val="#ppt_x"/>
                                          </p:val>
                                        </p:tav>
                                      </p:tavLst>
                                    </p:anim>
                                    <p:anim calcmode="lin" valueType="num">
                                      <p:cBhvr additive="base">
                                        <p:cTn id="58" dur="500" fill="hold"/>
                                        <p:tgtEl>
                                          <p:spTgt spid="33"/>
                                        </p:tgtEl>
                                        <p:attrNameLst>
                                          <p:attrName>ppt_y</p:attrName>
                                        </p:attrNameLst>
                                      </p:cBhvr>
                                      <p:tavLst>
                                        <p:tav tm="0">
                                          <p:val>
                                            <p:strVal val="#ppt_y"/>
                                          </p:val>
                                        </p:tav>
                                        <p:tav tm="100000">
                                          <p:val>
                                            <p:strVal val="#ppt_y"/>
                                          </p:val>
                                        </p:tav>
                                      </p:tavLst>
                                    </p:anim>
                                  </p:childTnLst>
                                </p:cTn>
                              </p:par>
                              <p:par>
                                <p:cTn id="59" presetID="10"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31" grpId="0"/>
      <p:bldP spid="133" grpId="0"/>
      <p:bldP spid="142" grpId="0" animBg="1"/>
      <p:bldP spid="143" grpId="0" animBg="1"/>
      <p:bldP spid="144" grpId="0" animBg="1"/>
      <p:bldP spid="145" grpId="0" animBg="1"/>
      <p:bldP spid="146" grpId="0" animBg="1"/>
      <p:bldP spid="147" grpId="0" animBg="1"/>
      <p:bldP spid="152" grpId="0"/>
      <p:bldP spid="153" grpId="0"/>
      <p:bldP spid="154" grpId="0"/>
      <p:bldP spid="33"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572A4C-5A36-C0FE-3288-68F3BD949AAA}"/>
              </a:ext>
            </a:extLst>
          </p:cNvPr>
          <p:cNvSpPr>
            <a:spLocks noGrp="1"/>
          </p:cNvSpPr>
          <p:nvPr>
            <p:ph type="title"/>
          </p:nvPr>
        </p:nvSpPr>
        <p:spPr>
          <a:xfrm>
            <a:off x="359999" y="622800"/>
            <a:ext cx="8424000" cy="453525"/>
          </a:xfrm>
        </p:spPr>
        <p:txBody>
          <a:bodyPr>
            <a:normAutofit fontScale="90000"/>
          </a:bodyPr>
          <a:lstStyle/>
          <a:p>
            <a:r>
              <a:rPr lang="fr-FR" dirty="0"/>
              <a:t>Minima des indicateurs de mesure de qualité de service (initiative #3)</a:t>
            </a:r>
          </a:p>
        </p:txBody>
      </p:sp>
      <p:sp>
        <p:nvSpPr>
          <p:cNvPr id="5" name="Footer Placeholder 4">
            <a:extLst>
              <a:ext uri="{FF2B5EF4-FFF2-40B4-BE49-F238E27FC236}">
                <a16:creationId xmlns:a16="http://schemas.microsoft.com/office/drawing/2014/main" id="{050529CE-D3A2-2050-0542-038DBF1C6DB4}"/>
              </a:ext>
            </a:extLst>
          </p:cNvPr>
          <p:cNvSpPr>
            <a:spLocks noGrp="1"/>
          </p:cNvSpPr>
          <p:nvPr>
            <p:ph type="ftr" sz="quarter" idx="3"/>
          </p:nvPr>
        </p:nvSpPr>
        <p:spPr>
          <a:xfrm>
            <a:off x="352358" y="4865977"/>
            <a:ext cx="5879931" cy="360000"/>
          </a:xfrm>
        </p:spPr>
        <p:txBody>
          <a:bodyPr/>
          <a:lstStyle/>
          <a:p>
            <a:r>
              <a:rPr lang="fr-FR"/>
              <a:t>Direction interministérielle de la transformation publique</a:t>
            </a:r>
          </a:p>
        </p:txBody>
      </p:sp>
      <p:grpSp>
        <p:nvGrpSpPr>
          <p:cNvPr id="75" name="组合 41">
            <a:extLst>
              <a:ext uri="{FF2B5EF4-FFF2-40B4-BE49-F238E27FC236}">
                <a16:creationId xmlns:a16="http://schemas.microsoft.com/office/drawing/2014/main" id="{97947632-B437-F6CD-222A-B818AEFD23C6}"/>
              </a:ext>
            </a:extLst>
          </p:cNvPr>
          <p:cNvGrpSpPr/>
          <p:nvPr/>
        </p:nvGrpSpPr>
        <p:grpSpPr>
          <a:xfrm>
            <a:off x="3842362" y="1072191"/>
            <a:ext cx="4779856" cy="693902"/>
            <a:chOff x="736882" y="1343621"/>
            <a:chExt cx="7449691" cy="878337"/>
          </a:xfrm>
          <a:solidFill>
            <a:schemeClr val="accent2"/>
          </a:solidFill>
        </p:grpSpPr>
        <p:sp>
          <p:nvSpPr>
            <p:cNvPr id="76" name="Freeform 7">
              <a:extLst>
                <a:ext uri="{FF2B5EF4-FFF2-40B4-BE49-F238E27FC236}">
                  <a16:creationId xmlns:a16="http://schemas.microsoft.com/office/drawing/2014/main" id="{BDAEFAF9-FFE4-9358-8945-6ED40612BD9B}"/>
                </a:ext>
              </a:extLst>
            </p:cNvPr>
            <p:cNvSpPr>
              <a:spLocks/>
            </p:cNvSpPr>
            <p:nvPr/>
          </p:nvSpPr>
          <p:spPr bwMode="auto">
            <a:xfrm>
              <a:off x="736882" y="1350869"/>
              <a:ext cx="7449691" cy="871089"/>
            </a:xfrm>
            <a:custGeom>
              <a:avLst/>
              <a:gdLst>
                <a:gd name="T0" fmla="*/ 10 w 1798"/>
                <a:gd name="T1" fmla="*/ 166 h 168"/>
                <a:gd name="T2" fmla="*/ 1 w 1798"/>
                <a:gd name="T3" fmla="*/ 158 h 168"/>
                <a:gd name="T4" fmla="*/ 7 w 1798"/>
                <a:gd name="T5" fmla="*/ 147 h 168"/>
                <a:gd name="T6" fmla="*/ 896 w 1798"/>
                <a:gd name="T7" fmla="*/ 0 h 168"/>
                <a:gd name="T8" fmla="*/ 1790 w 1798"/>
                <a:gd name="T9" fmla="*/ 149 h 168"/>
                <a:gd name="T10" fmla="*/ 1797 w 1798"/>
                <a:gd name="T11" fmla="*/ 160 h 168"/>
                <a:gd name="T12" fmla="*/ 1787 w 1798"/>
                <a:gd name="T13" fmla="*/ 168 h 168"/>
                <a:gd name="T14" fmla="*/ 10 w 1798"/>
                <a:gd name="T15" fmla="*/ 166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98" h="168">
                  <a:moveTo>
                    <a:pt x="10" y="166"/>
                  </a:moveTo>
                  <a:cubicBezTo>
                    <a:pt x="6" y="166"/>
                    <a:pt x="1" y="163"/>
                    <a:pt x="1" y="158"/>
                  </a:cubicBezTo>
                  <a:cubicBezTo>
                    <a:pt x="0" y="153"/>
                    <a:pt x="2" y="148"/>
                    <a:pt x="7" y="147"/>
                  </a:cubicBezTo>
                  <a:cubicBezTo>
                    <a:pt x="273" y="51"/>
                    <a:pt x="580" y="0"/>
                    <a:pt x="896" y="0"/>
                  </a:cubicBezTo>
                  <a:cubicBezTo>
                    <a:pt x="1214" y="0"/>
                    <a:pt x="1523" y="51"/>
                    <a:pt x="1790" y="149"/>
                  </a:cubicBezTo>
                  <a:cubicBezTo>
                    <a:pt x="1795" y="150"/>
                    <a:pt x="1798" y="155"/>
                    <a:pt x="1797" y="160"/>
                  </a:cubicBezTo>
                  <a:cubicBezTo>
                    <a:pt x="1796" y="165"/>
                    <a:pt x="1792" y="168"/>
                    <a:pt x="1787" y="168"/>
                  </a:cubicBezTo>
                  <a:cubicBezTo>
                    <a:pt x="1787" y="168"/>
                    <a:pt x="10" y="166"/>
                    <a:pt x="10" y="1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dirty="0"/>
            </a:p>
          </p:txBody>
        </p:sp>
        <p:sp>
          <p:nvSpPr>
            <p:cNvPr id="77" name="îŝľiďé">
              <a:extLst>
                <a:ext uri="{FF2B5EF4-FFF2-40B4-BE49-F238E27FC236}">
                  <a16:creationId xmlns:a16="http://schemas.microsoft.com/office/drawing/2014/main" id="{2974A5A8-5826-1DDF-1749-F8CE37118122}"/>
                </a:ext>
              </a:extLst>
            </p:cNvPr>
            <p:cNvSpPr/>
            <p:nvPr/>
          </p:nvSpPr>
          <p:spPr bwMode="auto">
            <a:xfrm>
              <a:off x="2181055" y="1343621"/>
              <a:ext cx="4561344" cy="85167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lgn="ctr">
                <a:defRPr/>
              </a:pPr>
              <a:r>
                <a:rPr lang="fr-FR" altLang="zh-CN" sz="1600" b="1" dirty="0">
                  <a:solidFill>
                    <a:srgbClr val="FFFFFF"/>
                  </a:solidFill>
                  <a:latin typeface="Verdana" panose="020B0604030504040204" pitchFamily="34" charset="0"/>
                  <a:ea typeface="Verdana" panose="020B0604030504040204" pitchFamily="34" charset="0"/>
                  <a:cs typeface="Verdana" panose="020B0604030504040204" pitchFamily="34" charset="0"/>
                </a:rPr>
                <a:t>Pilotage de l’amélioration continue</a:t>
              </a:r>
            </a:p>
          </p:txBody>
        </p:sp>
      </p:grpSp>
      <p:sp>
        <p:nvSpPr>
          <p:cNvPr id="78" name="圆角矩形 164">
            <a:extLst>
              <a:ext uri="{FF2B5EF4-FFF2-40B4-BE49-F238E27FC236}">
                <a16:creationId xmlns:a16="http://schemas.microsoft.com/office/drawing/2014/main" id="{1174C77C-9E83-0E46-A131-F7025C9877B1}"/>
              </a:ext>
            </a:extLst>
          </p:cNvPr>
          <p:cNvSpPr/>
          <p:nvPr/>
        </p:nvSpPr>
        <p:spPr bwMode="gray">
          <a:xfrm>
            <a:off x="6368375" y="1927297"/>
            <a:ext cx="2397665" cy="2683850"/>
          </a:xfrm>
          <a:prstGeom prst="roundRect">
            <a:avLst>
              <a:gd name="adj" fmla="val 0"/>
            </a:avLst>
          </a:prstGeom>
          <a:noFill/>
          <a:ln w="12700" algn="ctr">
            <a:noFill/>
            <a:miter lim="800000"/>
            <a:headEnd/>
            <a:tailEnd/>
          </a:ln>
        </p:spPr>
        <p:txBody>
          <a:bodyPr wrap="square" lIns="88900" tIns="88900" rIns="88900" bIns="88900" rtlCol="0" anchor="ctr"/>
          <a:lstStyle/>
          <a:p>
            <a:pPr algn="ctr">
              <a:buFont typeface="Wingdings 2" pitchFamily="18" charset="2"/>
              <a:buNone/>
            </a:pPr>
            <a:endParaRPr lang="en-US" sz="1600" b="1" dirty="0">
              <a:solidFill>
                <a:schemeClr val="bg1"/>
              </a:solidFill>
            </a:endParaRPr>
          </a:p>
        </p:txBody>
      </p:sp>
      <p:sp>
        <p:nvSpPr>
          <p:cNvPr id="79" name="同侧圆角矩形 172">
            <a:extLst>
              <a:ext uri="{FF2B5EF4-FFF2-40B4-BE49-F238E27FC236}">
                <a16:creationId xmlns:a16="http://schemas.microsoft.com/office/drawing/2014/main" id="{06331329-9E9A-AF80-8DBB-BC438196287F}"/>
              </a:ext>
            </a:extLst>
          </p:cNvPr>
          <p:cNvSpPr/>
          <p:nvPr/>
        </p:nvSpPr>
        <p:spPr bwMode="gray">
          <a:xfrm>
            <a:off x="6454788" y="2020931"/>
            <a:ext cx="2209726" cy="402943"/>
          </a:xfrm>
          <a:prstGeom prst="round2SameRect">
            <a:avLst>
              <a:gd name="adj1" fmla="val 14757"/>
              <a:gd name="adj2" fmla="val 0"/>
            </a:avLst>
          </a:prstGeom>
          <a:solidFill>
            <a:schemeClr val="accent4">
              <a:lumMod val="60000"/>
              <a:lumOff val="40000"/>
            </a:schemeClr>
          </a:solidFill>
          <a:ln w="19050" algn="ctr">
            <a:noFill/>
            <a:miter lim="800000"/>
            <a:headEnd/>
            <a:tailEnd/>
          </a:ln>
        </p:spPr>
        <p:txBody>
          <a:bodyPr wrap="square" lIns="88900" tIns="88900" rIns="88900" bIns="88900" rtlCol="0" anchor="ctr"/>
          <a:lstStyle/>
          <a:p>
            <a:pPr lvl="0" algn="ctr">
              <a:defRPr/>
            </a:pPr>
            <a:r>
              <a:rPr lang="fr-FR" sz="1200" b="1" kern="0" dirty="0">
                <a:solidFill>
                  <a:prstClr val="white"/>
                </a:solidFill>
                <a:ea typeface="Verdana" panose="020B0604030504040204" pitchFamily="34" charset="0"/>
                <a:cs typeface="Verdana" panose="020B0604030504040204" pitchFamily="34" charset="0"/>
              </a:rPr>
              <a:t>Indicateurs à adapter </a:t>
            </a:r>
          </a:p>
          <a:p>
            <a:pPr lvl="0" algn="ctr">
              <a:defRPr/>
            </a:pPr>
            <a:r>
              <a:rPr lang="fr-FR" sz="1200" b="1" kern="0" dirty="0">
                <a:solidFill>
                  <a:prstClr val="white"/>
                </a:solidFill>
                <a:ea typeface="Verdana" panose="020B0604030504040204" pitchFamily="34" charset="0"/>
                <a:cs typeface="Verdana" panose="020B0604030504040204" pitchFamily="34" charset="0"/>
              </a:rPr>
              <a:t>par service</a:t>
            </a:r>
          </a:p>
        </p:txBody>
      </p:sp>
      <p:sp>
        <p:nvSpPr>
          <p:cNvPr id="80" name="圆角矩形 166">
            <a:extLst>
              <a:ext uri="{FF2B5EF4-FFF2-40B4-BE49-F238E27FC236}">
                <a16:creationId xmlns:a16="http://schemas.microsoft.com/office/drawing/2014/main" id="{2FE033B0-3B8B-8176-71ED-E085CC5EE958}"/>
              </a:ext>
            </a:extLst>
          </p:cNvPr>
          <p:cNvSpPr/>
          <p:nvPr/>
        </p:nvSpPr>
        <p:spPr bwMode="gray">
          <a:xfrm>
            <a:off x="6454114" y="2452450"/>
            <a:ext cx="2210400" cy="1192253"/>
          </a:xfrm>
          <a:prstGeom prst="roundRect">
            <a:avLst>
              <a:gd name="adj" fmla="val 0"/>
            </a:avLst>
          </a:prstGeom>
          <a:noFill/>
          <a:ln w="12700" algn="ctr">
            <a:solidFill>
              <a:schemeClr val="accent4">
                <a:lumMod val="60000"/>
                <a:lumOff val="40000"/>
              </a:schemeClr>
            </a:solidFill>
            <a:miter lim="800000"/>
            <a:headEnd/>
            <a:tailEnd/>
          </a:ln>
        </p:spPr>
        <p:txBody>
          <a:bodyPr wrap="square" lIns="88900" tIns="88900" rIns="88900" bIns="88900" rtlCol="0" anchor="ctr"/>
          <a:lstStyle/>
          <a:p>
            <a:pPr algn="ctr" rtl="0" fontAlgn="ctr">
              <a:spcBef>
                <a:spcPts val="0"/>
              </a:spcBef>
              <a:spcAft>
                <a:spcPts val="0"/>
              </a:spcAft>
            </a:pPr>
            <a:r>
              <a:rPr lang="fr-FR" sz="1100" dirty="0">
                <a:effectLst/>
                <a:latin typeface="+mj-lt"/>
              </a:rPr>
              <a:t>Taux d'avancement des activités clés (sur la base d'une date butoir) - ex : inscriptions, planning, préparation des examens, …</a:t>
            </a:r>
          </a:p>
        </p:txBody>
      </p:sp>
      <p:sp>
        <p:nvSpPr>
          <p:cNvPr id="82" name="圆角矩形 168">
            <a:extLst>
              <a:ext uri="{FF2B5EF4-FFF2-40B4-BE49-F238E27FC236}">
                <a16:creationId xmlns:a16="http://schemas.microsoft.com/office/drawing/2014/main" id="{27783F77-E705-206B-89F1-03AE59B085E4}"/>
              </a:ext>
            </a:extLst>
          </p:cNvPr>
          <p:cNvSpPr/>
          <p:nvPr/>
        </p:nvSpPr>
        <p:spPr bwMode="gray">
          <a:xfrm>
            <a:off x="6454114" y="3761053"/>
            <a:ext cx="2210400" cy="351101"/>
          </a:xfrm>
          <a:prstGeom prst="roundRect">
            <a:avLst>
              <a:gd name="adj" fmla="val 0"/>
            </a:avLst>
          </a:prstGeom>
          <a:noFill/>
          <a:ln w="12700" algn="ctr">
            <a:solidFill>
              <a:schemeClr val="accent4">
                <a:lumMod val="60000"/>
                <a:lumOff val="40000"/>
              </a:schemeClr>
            </a:solidFill>
            <a:miter lim="800000"/>
            <a:headEnd/>
            <a:tailEnd/>
          </a:ln>
        </p:spPr>
        <p:txBody>
          <a:bodyPr wrap="square" lIns="88900" tIns="88900" rIns="88900" bIns="88900" rtlCol="0" anchor="ctr"/>
          <a:lstStyle/>
          <a:p>
            <a:pPr lvl="0" algn="ctr">
              <a:defRPr/>
            </a:pPr>
            <a:r>
              <a:rPr lang="fr-FR" sz="1200" kern="0" dirty="0">
                <a:ea typeface="Verdana" panose="020B0604030504040204" pitchFamily="34" charset="0"/>
                <a:cs typeface="Verdana" panose="020B0604030504040204" pitchFamily="34" charset="0"/>
              </a:rPr>
              <a:t>Taux de décroché</a:t>
            </a:r>
            <a:endParaRPr lang="fr-FR" sz="1200" b="1" kern="0" dirty="0">
              <a:ea typeface="Verdana" panose="020B0604030504040204" pitchFamily="34" charset="0"/>
              <a:cs typeface="Verdana" panose="020B0604030504040204" pitchFamily="34" charset="0"/>
            </a:endParaRPr>
          </a:p>
          <a:p>
            <a:pPr lvl="0" algn="ctr">
              <a:defRPr/>
            </a:pPr>
            <a:r>
              <a:rPr lang="fr-FR" sz="800" i="1" kern="0" dirty="0">
                <a:ea typeface="Verdana" panose="020B0604030504040204" pitchFamily="34" charset="0"/>
                <a:cs typeface="Verdana" panose="020B0604030504040204" pitchFamily="34" charset="0"/>
              </a:rPr>
              <a:t>(si pertinent pour le service)</a:t>
            </a:r>
          </a:p>
        </p:txBody>
      </p:sp>
      <p:sp>
        <p:nvSpPr>
          <p:cNvPr id="85" name="圆角矩形 190">
            <a:extLst>
              <a:ext uri="{FF2B5EF4-FFF2-40B4-BE49-F238E27FC236}">
                <a16:creationId xmlns:a16="http://schemas.microsoft.com/office/drawing/2014/main" id="{C929E7C1-1A06-709C-1F31-472F001F55D0}"/>
              </a:ext>
            </a:extLst>
          </p:cNvPr>
          <p:cNvSpPr/>
          <p:nvPr/>
        </p:nvSpPr>
        <p:spPr bwMode="gray">
          <a:xfrm>
            <a:off x="3842362" y="1927297"/>
            <a:ext cx="2397665" cy="2683850"/>
          </a:xfrm>
          <a:prstGeom prst="roundRect">
            <a:avLst>
              <a:gd name="adj" fmla="val 0"/>
            </a:avLst>
          </a:prstGeom>
          <a:noFill/>
          <a:ln w="12700" algn="ctr">
            <a:noFill/>
            <a:miter lim="800000"/>
            <a:headEnd/>
            <a:tailEnd/>
          </a:ln>
        </p:spPr>
        <p:txBody>
          <a:bodyPr wrap="square" lIns="88900" tIns="88900" rIns="88900" bIns="88900" rtlCol="0" anchor="ctr"/>
          <a:lstStyle/>
          <a:p>
            <a:pPr algn="ctr">
              <a:buFont typeface="Wingdings 2" pitchFamily="18" charset="2"/>
              <a:buNone/>
            </a:pPr>
            <a:endParaRPr lang="en-US" sz="1600" b="1" dirty="0">
              <a:solidFill>
                <a:schemeClr val="bg1"/>
              </a:solidFill>
            </a:endParaRPr>
          </a:p>
        </p:txBody>
      </p:sp>
      <p:sp>
        <p:nvSpPr>
          <p:cNvPr id="86" name="同侧圆角矩形 198">
            <a:extLst>
              <a:ext uri="{FF2B5EF4-FFF2-40B4-BE49-F238E27FC236}">
                <a16:creationId xmlns:a16="http://schemas.microsoft.com/office/drawing/2014/main" id="{C7DF4D73-9224-D2AD-569A-0A26FE37C763}"/>
              </a:ext>
            </a:extLst>
          </p:cNvPr>
          <p:cNvSpPr/>
          <p:nvPr/>
        </p:nvSpPr>
        <p:spPr bwMode="gray">
          <a:xfrm>
            <a:off x="3928101" y="2020931"/>
            <a:ext cx="2209726" cy="402943"/>
          </a:xfrm>
          <a:prstGeom prst="round2SameRect">
            <a:avLst>
              <a:gd name="adj1" fmla="val 14757"/>
              <a:gd name="adj2" fmla="val 0"/>
            </a:avLst>
          </a:prstGeom>
          <a:solidFill>
            <a:schemeClr val="accent4"/>
          </a:solidFill>
          <a:ln w="19050" algn="ctr">
            <a:noFill/>
            <a:miter lim="800000"/>
            <a:headEnd/>
            <a:tailEnd/>
          </a:ln>
        </p:spPr>
        <p:txBody>
          <a:bodyPr wrap="square" lIns="88900" tIns="88900" rIns="88900" bIns="88900" rtlCol="0" anchor="ctr"/>
          <a:lstStyle/>
          <a:p>
            <a:pPr lvl="0" algn="ctr">
              <a:defRPr/>
            </a:pPr>
            <a:r>
              <a:rPr lang="fr-FR" sz="1200" b="1" kern="0" dirty="0">
                <a:solidFill>
                  <a:prstClr val="white"/>
                </a:solidFill>
                <a:ea typeface="Verdana" panose="020B0604030504040204" pitchFamily="34" charset="0"/>
                <a:cs typeface="Verdana" panose="020B0604030504040204" pitchFamily="34" charset="0"/>
              </a:rPr>
              <a:t>Indicateurs socle</a:t>
            </a:r>
          </a:p>
        </p:txBody>
      </p:sp>
      <p:cxnSp>
        <p:nvCxnSpPr>
          <p:cNvPr id="88" name="肘形连接符 58">
            <a:extLst>
              <a:ext uri="{FF2B5EF4-FFF2-40B4-BE49-F238E27FC236}">
                <a16:creationId xmlns:a16="http://schemas.microsoft.com/office/drawing/2014/main" id="{721F8925-D53D-5568-E896-286E8587B319}"/>
              </a:ext>
            </a:extLst>
          </p:cNvPr>
          <p:cNvCxnSpPr>
            <a:cxnSpLocks/>
          </p:cNvCxnSpPr>
          <p:nvPr/>
        </p:nvCxnSpPr>
        <p:spPr>
          <a:xfrm rot="5400000">
            <a:off x="5545610" y="1288241"/>
            <a:ext cx="182267" cy="1191095"/>
          </a:xfrm>
          <a:prstGeom prst="bentConnector3">
            <a:avLst>
              <a:gd name="adj1" fmla="val 50000"/>
            </a:avLst>
          </a:prstGeom>
          <a:ln w="1270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1" name="圆角矩形 43">
            <a:extLst>
              <a:ext uri="{FF2B5EF4-FFF2-40B4-BE49-F238E27FC236}">
                <a16:creationId xmlns:a16="http://schemas.microsoft.com/office/drawing/2014/main" id="{3926EDCC-930E-3589-4D04-1ACA72365B50}"/>
              </a:ext>
            </a:extLst>
          </p:cNvPr>
          <p:cNvSpPr/>
          <p:nvPr/>
        </p:nvSpPr>
        <p:spPr bwMode="gray">
          <a:xfrm>
            <a:off x="3928101" y="2453792"/>
            <a:ext cx="2210400" cy="453226"/>
          </a:xfrm>
          <a:prstGeom prst="roundRect">
            <a:avLst>
              <a:gd name="adj" fmla="val 0"/>
            </a:avLst>
          </a:prstGeom>
          <a:noFill/>
          <a:ln w="12700" algn="ctr">
            <a:solidFill>
              <a:schemeClr val="accent4"/>
            </a:solidFill>
            <a:miter lim="800000"/>
            <a:headEnd/>
            <a:tailEnd/>
          </a:ln>
        </p:spPr>
        <p:txBody>
          <a:bodyPr wrap="square" lIns="88900" tIns="88900" rIns="88900" bIns="88900" rtlCol="0" anchor="ctr"/>
          <a:lstStyle/>
          <a:p>
            <a:pPr lvl="0" algn="ctr">
              <a:defRPr/>
            </a:pPr>
            <a:r>
              <a:rPr lang="fr-FR" sz="1100" kern="0" dirty="0">
                <a:latin typeface="+mj-lt"/>
                <a:ea typeface="Verdana" panose="020B0604030504040204" pitchFamily="34" charset="0"/>
                <a:cs typeface="Verdana" panose="020B0604030504040204" pitchFamily="34" charset="0"/>
              </a:rPr>
              <a:t>Délai de traitement des demandes de la direction</a:t>
            </a:r>
          </a:p>
        </p:txBody>
      </p:sp>
      <p:sp>
        <p:nvSpPr>
          <p:cNvPr id="93" name="圆角矩形 160">
            <a:extLst>
              <a:ext uri="{FF2B5EF4-FFF2-40B4-BE49-F238E27FC236}">
                <a16:creationId xmlns:a16="http://schemas.microsoft.com/office/drawing/2014/main" id="{581B941D-0F85-7FA2-AF3F-3E8ACF199A67}"/>
              </a:ext>
            </a:extLst>
          </p:cNvPr>
          <p:cNvSpPr/>
          <p:nvPr/>
        </p:nvSpPr>
        <p:spPr bwMode="gray">
          <a:xfrm>
            <a:off x="3927427" y="2997581"/>
            <a:ext cx="2210400" cy="647123"/>
          </a:xfrm>
          <a:prstGeom prst="roundRect">
            <a:avLst>
              <a:gd name="adj" fmla="val 0"/>
            </a:avLst>
          </a:prstGeom>
          <a:noFill/>
          <a:ln w="12700" algn="ctr">
            <a:solidFill>
              <a:schemeClr val="accent4"/>
            </a:solidFill>
            <a:miter lim="800000"/>
            <a:headEnd/>
            <a:tailEnd/>
          </a:ln>
        </p:spPr>
        <p:txBody>
          <a:bodyPr wrap="square" lIns="88900" tIns="88900" rIns="88900" bIns="88900" rtlCol="0" anchor="ctr"/>
          <a:lstStyle/>
          <a:p>
            <a:pPr algn="ctr" rtl="0" fontAlgn="ctr">
              <a:spcBef>
                <a:spcPts val="0"/>
              </a:spcBef>
              <a:spcAft>
                <a:spcPts val="0"/>
              </a:spcAft>
            </a:pPr>
            <a:r>
              <a:rPr lang="fr-FR" sz="1100" dirty="0">
                <a:effectLst/>
                <a:latin typeface="+mj-lt"/>
              </a:rPr>
              <a:t>Satisfaction des demandeurs suite au traitement de la demande</a:t>
            </a:r>
          </a:p>
        </p:txBody>
      </p:sp>
      <p:sp>
        <p:nvSpPr>
          <p:cNvPr id="95" name="圆角矩形 162">
            <a:extLst>
              <a:ext uri="{FF2B5EF4-FFF2-40B4-BE49-F238E27FC236}">
                <a16:creationId xmlns:a16="http://schemas.microsoft.com/office/drawing/2014/main" id="{142D4629-39F1-F6B7-93B1-EAA713993474}"/>
              </a:ext>
            </a:extLst>
          </p:cNvPr>
          <p:cNvSpPr/>
          <p:nvPr/>
        </p:nvSpPr>
        <p:spPr bwMode="gray">
          <a:xfrm>
            <a:off x="3928101" y="3761053"/>
            <a:ext cx="2210400" cy="351101"/>
          </a:xfrm>
          <a:prstGeom prst="roundRect">
            <a:avLst>
              <a:gd name="adj" fmla="val 0"/>
            </a:avLst>
          </a:prstGeom>
          <a:noFill/>
          <a:ln w="12700" algn="ctr">
            <a:solidFill>
              <a:schemeClr val="accent4"/>
            </a:solidFill>
            <a:miter lim="800000"/>
            <a:headEnd/>
            <a:tailEnd/>
          </a:ln>
        </p:spPr>
        <p:txBody>
          <a:bodyPr wrap="square" lIns="88900" tIns="88900" rIns="88900" bIns="88900" rtlCol="0" anchor="ctr"/>
          <a:lstStyle/>
          <a:p>
            <a:pPr lvl="0" algn="ctr">
              <a:defRPr/>
            </a:pPr>
            <a:r>
              <a:rPr lang="fr-FR" sz="1100" kern="0" dirty="0">
                <a:latin typeface="+mj-lt"/>
                <a:ea typeface="Verdana" panose="020B0604030504040204" pitchFamily="34" charset="0"/>
                <a:cs typeface="Verdana" panose="020B0604030504040204" pitchFamily="34" charset="0"/>
              </a:rPr>
              <a:t>Indice de confiance</a:t>
            </a:r>
          </a:p>
        </p:txBody>
      </p:sp>
      <p:cxnSp>
        <p:nvCxnSpPr>
          <p:cNvPr id="98" name="肘形连接符 58">
            <a:extLst>
              <a:ext uri="{FF2B5EF4-FFF2-40B4-BE49-F238E27FC236}">
                <a16:creationId xmlns:a16="http://schemas.microsoft.com/office/drawing/2014/main" id="{9DE23939-D16C-F079-6D70-A035880DBB2C}"/>
              </a:ext>
            </a:extLst>
          </p:cNvPr>
          <p:cNvCxnSpPr>
            <a:cxnSpLocks/>
          </p:cNvCxnSpPr>
          <p:nvPr/>
        </p:nvCxnSpPr>
        <p:spPr>
          <a:xfrm rot="16200000" flipH="1">
            <a:off x="6808616" y="1216329"/>
            <a:ext cx="182267" cy="1334918"/>
          </a:xfrm>
          <a:prstGeom prst="bentConnector3">
            <a:avLst>
              <a:gd name="adj1" fmla="val 50000"/>
            </a:avLst>
          </a:prstGeom>
          <a:ln w="1270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25" name="Picture 124">
            <a:extLst>
              <a:ext uri="{FF2B5EF4-FFF2-40B4-BE49-F238E27FC236}">
                <a16:creationId xmlns:a16="http://schemas.microsoft.com/office/drawing/2014/main" id="{624DA86C-2692-EF1A-E932-8BD02D3173BF}"/>
              </a:ext>
            </a:extLst>
          </p:cNvPr>
          <p:cNvPicPr>
            <a:picLocks noChangeAspect="1"/>
          </p:cNvPicPr>
          <p:nvPr/>
        </p:nvPicPr>
        <p:blipFill>
          <a:blip r:embed="rId2"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927010" y="1771499"/>
            <a:ext cx="1984701" cy="2071941"/>
          </a:xfrm>
          <a:prstGeom prst="rect">
            <a:avLst/>
          </a:prstGeom>
        </p:spPr>
      </p:pic>
    </p:spTree>
    <p:extLst>
      <p:ext uri="{BB962C8B-B14F-4D97-AF65-F5344CB8AC3E}">
        <p14:creationId xmlns:p14="http://schemas.microsoft.com/office/powerpoint/2010/main" val="3362740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 name="Picture 2" descr="A group of people putting their hands together&#10;&#10;Description automatically generated">
            <a:extLst>
              <a:ext uri="{FF2B5EF4-FFF2-40B4-BE49-F238E27FC236}">
                <a16:creationId xmlns:a16="http://schemas.microsoft.com/office/drawing/2014/main" id="{BF2022BE-6B59-E5CF-815D-BD55A7C2CCBC}"/>
              </a:ext>
            </a:extLst>
          </p:cNvPr>
          <p:cNvPicPr>
            <a:picLocks noChangeAspect="1"/>
          </p:cNvPicPr>
          <p:nvPr/>
        </p:nvPicPr>
        <p:blipFill rotWithShape="1">
          <a:blip r:embed="rId5" cstate="email">
            <a:lum bright="70000" contrast="-70000"/>
            <a:extLst>
              <a:ext uri="{28A0092B-C50C-407E-A947-70E740481C1C}">
                <a14:useLocalDpi xmlns:a14="http://schemas.microsoft.com/office/drawing/2010/main"/>
              </a:ext>
            </a:extLst>
          </a:blip>
          <a:srcRect r="-70"/>
          <a:stretch/>
        </p:blipFill>
        <p:spPr>
          <a:xfrm>
            <a:off x="0" y="0"/>
            <a:ext cx="9144000" cy="5143500"/>
          </a:xfrm>
          <a:prstGeom prst="rect">
            <a:avLst/>
          </a:prstGeom>
        </p:spPr>
      </p:pic>
      <p:graphicFrame>
        <p:nvGraphicFramePr>
          <p:cNvPr id="5" name="Object 4" hidden="1">
            <a:extLst>
              <a:ext uri="{FF2B5EF4-FFF2-40B4-BE49-F238E27FC236}">
                <a16:creationId xmlns:a16="http://schemas.microsoft.com/office/drawing/2014/main" id="{ED924F06-5B5C-4905-9AC4-88C0C558F8DB}"/>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8920" name="think-cell Slide" r:id="rId6" imgW="395" imgH="396" progId="TCLayout.ActiveDocument.1">
                  <p:embed/>
                </p:oleObj>
              </mc:Choice>
              <mc:Fallback>
                <p:oleObj name="think-cell Slide" r:id="rId6" imgW="395" imgH="396" progId="TCLayout.ActiveDocument.1">
                  <p:embed/>
                  <p:pic>
                    <p:nvPicPr>
                      <p:cNvPr id="5" name="Object 4" hidden="1">
                        <a:extLst>
                          <a:ext uri="{FF2B5EF4-FFF2-40B4-BE49-F238E27FC236}">
                            <a16:creationId xmlns:a16="http://schemas.microsoft.com/office/drawing/2014/main" id="{ED924F06-5B5C-4905-9AC4-88C0C558F8DB}"/>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7" name="Espace réservé du pied de page 2">
            <a:extLst>
              <a:ext uri="{FF2B5EF4-FFF2-40B4-BE49-F238E27FC236}">
                <a16:creationId xmlns:a16="http://schemas.microsoft.com/office/drawing/2014/main" id="{782AF833-9482-4532-8E89-A725249C79DB}"/>
              </a:ext>
            </a:extLst>
          </p:cNvPr>
          <p:cNvSpPr>
            <a:spLocks noGrp="1"/>
          </p:cNvSpPr>
          <p:nvPr>
            <p:ph type="ftr" sz="quarter" idx="3"/>
          </p:nvPr>
        </p:nvSpPr>
        <p:spPr>
          <a:xfrm>
            <a:off x="347267" y="4820829"/>
            <a:ext cx="5879931" cy="360000"/>
          </a:xfrm>
        </p:spPr>
        <p:txBody>
          <a:bodyPr/>
          <a:lstStyle/>
          <a:p>
            <a:r>
              <a:rPr lang="fr-FR" dirty="0">
                <a:latin typeface="Marianne" panose="02000000000000000000" pitchFamily="50" charset="0"/>
              </a:rPr>
              <a:t>Direction interministérielle de la transformation publique</a:t>
            </a:r>
          </a:p>
        </p:txBody>
      </p:sp>
      <p:sp>
        <p:nvSpPr>
          <p:cNvPr id="8" name="Rectangle 7">
            <a:extLst>
              <a:ext uri="{FF2B5EF4-FFF2-40B4-BE49-F238E27FC236}">
                <a16:creationId xmlns:a16="http://schemas.microsoft.com/office/drawing/2014/main" id="{742E7C68-A45F-4B91-82E0-2A8A85C9F44B}"/>
              </a:ext>
            </a:extLst>
          </p:cNvPr>
          <p:cNvSpPr/>
          <p:nvPr/>
        </p:nvSpPr>
        <p:spPr>
          <a:xfrm>
            <a:off x="0" y="1714500"/>
            <a:ext cx="5879931" cy="2133600"/>
          </a:xfrm>
          <a:prstGeom prst="rect">
            <a:avLst/>
          </a:prstGeom>
          <a:solidFill>
            <a:srgbClr val="000091">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3200" dirty="0"/>
              <a:t>Partage de l’ambition</a:t>
            </a:r>
            <a:endParaRPr lang="fr-FR" sz="3200" dirty="0">
              <a:solidFill>
                <a:schemeClr val="bg1"/>
              </a:solidFill>
              <a:latin typeface="Marianne" panose="02000000000000000000" pitchFamily="2" charset="0"/>
            </a:endParaRPr>
          </a:p>
        </p:txBody>
      </p:sp>
    </p:spTree>
    <p:extLst>
      <p:ext uri="{BB962C8B-B14F-4D97-AF65-F5344CB8AC3E}">
        <p14:creationId xmlns:p14="http://schemas.microsoft.com/office/powerpoint/2010/main" val="243555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e 3">
            <a:extLst>
              <a:ext uri="{FF2B5EF4-FFF2-40B4-BE49-F238E27FC236}">
                <a16:creationId xmlns:a16="http://schemas.microsoft.com/office/drawing/2014/main" id="{1005E981-180F-D889-66A5-81374F1A4FCF}"/>
              </a:ext>
            </a:extLst>
          </p:cNvPr>
          <p:cNvGraphicFramePr/>
          <p:nvPr>
            <p:extLst>
              <p:ext uri="{D42A27DB-BD31-4B8C-83A1-F6EECF244321}">
                <p14:modId xmlns:p14="http://schemas.microsoft.com/office/powerpoint/2010/main" val="3474389020"/>
              </p:ext>
            </p:extLst>
          </p:nvPr>
        </p:nvGraphicFramePr>
        <p:xfrm>
          <a:off x="5814016" y="1788373"/>
          <a:ext cx="2248747" cy="20276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ectangle : coins arrondis 10">
            <a:extLst>
              <a:ext uri="{FF2B5EF4-FFF2-40B4-BE49-F238E27FC236}">
                <a16:creationId xmlns:a16="http://schemas.microsoft.com/office/drawing/2014/main" id="{B8423399-B3B3-F44A-4D53-8E45D9049C4F}"/>
              </a:ext>
            </a:extLst>
          </p:cNvPr>
          <p:cNvSpPr/>
          <p:nvPr/>
        </p:nvSpPr>
        <p:spPr>
          <a:xfrm>
            <a:off x="7285959" y="3744229"/>
            <a:ext cx="1657770" cy="863644"/>
          </a:xfrm>
          <a:prstGeom prst="roundRect">
            <a:avLst/>
          </a:prstGeom>
          <a:solidFill>
            <a:schemeClr val="bg1"/>
          </a:solidFill>
          <a:ln w="9525">
            <a:solidFill>
              <a:schemeClr val="accent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6213" indent="-176213">
              <a:buFont typeface="Arial" panose="020B0604020202020204" pitchFamily="34" charset="0"/>
              <a:buChar char="•"/>
            </a:pPr>
            <a:r>
              <a:rPr lang="fr-FR" sz="700" dirty="0">
                <a:solidFill>
                  <a:schemeClr val="tx1"/>
                </a:solidFill>
                <a:latin typeface="Marianne" panose="02000000000000000000" pitchFamily="2" charset="0"/>
              </a:rPr>
              <a:t>Mesurer les résultats obtenus et les comparer à la situation de base</a:t>
            </a:r>
          </a:p>
          <a:p>
            <a:pPr marL="176213" indent="-176213">
              <a:buFont typeface="Arial" panose="020B0604020202020204" pitchFamily="34" charset="0"/>
              <a:buChar char="•"/>
            </a:pPr>
            <a:r>
              <a:rPr lang="fr-FR" sz="700" dirty="0">
                <a:solidFill>
                  <a:schemeClr val="tx1"/>
                </a:solidFill>
                <a:latin typeface="Marianne" panose="02000000000000000000" pitchFamily="2" charset="0"/>
              </a:rPr>
              <a:t>Identifier les écarts entre l’amélioration souhaitée et l’amélioration mesurée</a:t>
            </a:r>
          </a:p>
        </p:txBody>
      </p:sp>
      <p:sp>
        <p:nvSpPr>
          <p:cNvPr id="30" name="Flèche : droite 29">
            <a:extLst>
              <a:ext uri="{FF2B5EF4-FFF2-40B4-BE49-F238E27FC236}">
                <a16:creationId xmlns:a16="http://schemas.microsoft.com/office/drawing/2014/main" id="{67FC1F02-805F-286A-47E0-81DF79019EDB}"/>
              </a:ext>
            </a:extLst>
          </p:cNvPr>
          <p:cNvSpPr/>
          <p:nvPr/>
        </p:nvSpPr>
        <p:spPr>
          <a:xfrm rot="20573155">
            <a:off x="4948788" y="3516364"/>
            <a:ext cx="4182125" cy="163747"/>
          </a:xfrm>
          <a:prstGeom prst="rightArrow">
            <a:avLst/>
          </a:prstGeom>
          <a:solidFill>
            <a:schemeClr val="tx2">
              <a:lumMod val="20000"/>
              <a:lumOff val="80000"/>
            </a:schemeClr>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6" name="Rectangle 5">
            <a:extLst>
              <a:ext uri="{FF2B5EF4-FFF2-40B4-BE49-F238E27FC236}">
                <a16:creationId xmlns:a16="http://schemas.microsoft.com/office/drawing/2014/main" id="{A8C5077C-B884-4F5B-A0D6-D3B2591CED8F}"/>
              </a:ext>
            </a:extLst>
          </p:cNvPr>
          <p:cNvSpPr>
            <a:spLocks/>
          </p:cNvSpPr>
          <p:nvPr/>
        </p:nvSpPr>
        <p:spPr bwMode="auto">
          <a:xfrm>
            <a:off x="200271" y="1250726"/>
            <a:ext cx="3958946" cy="33606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144000" numCol="1" spcCol="0" rtlCol="0" fromWordArt="0" anchor="ctr" anchorCtr="0" forceAA="0" compatLnSpc="1">
            <a:prstTxWarp prst="textNoShape">
              <a:avLst/>
            </a:prstTxWarp>
            <a:noAutofit/>
          </a:bodyPr>
          <a:lstStyle/>
          <a:p>
            <a:pPr algn="just">
              <a:spcAft>
                <a:spcPts val="600"/>
              </a:spcAft>
              <a:buClr>
                <a:schemeClr val="accent2"/>
              </a:buClr>
            </a:pPr>
            <a:r>
              <a:rPr lang="fr-FR" sz="1100" dirty="0">
                <a:solidFill>
                  <a:schemeClr val="accent2"/>
                </a:solidFill>
                <a:latin typeface="Marianne" panose="02000000000000000000" pitchFamily="2" charset="0"/>
              </a:rPr>
              <a:t>Un ensemble de </a:t>
            </a:r>
            <a:r>
              <a:rPr lang="fr-FR" sz="1100" b="1" dirty="0">
                <a:solidFill>
                  <a:schemeClr val="accent2"/>
                </a:solidFill>
                <a:latin typeface="Marianne" panose="02000000000000000000" pitchFamily="2" charset="0"/>
              </a:rPr>
              <a:t>méthodes et d'actions permanentes </a:t>
            </a:r>
            <a:r>
              <a:rPr lang="fr-FR" sz="1100" dirty="0">
                <a:solidFill>
                  <a:schemeClr val="accent2"/>
                </a:solidFill>
                <a:latin typeface="Marianne" panose="02000000000000000000" pitchFamily="2" charset="0"/>
              </a:rPr>
              <a:t>visant à </a:t>
            </a:r>
            <a:r>
              <a:rPr lang="fr-FR" sz="1100" b="1" dirty="0">
                <a:solidFill>
                  <a:schemeClr val="accent2"/>
                </a:solidFill>
                <a:latin typeface="Marianne" panose="02000000000000000000" pitchFamily="2" charset="0"/>
              </a:rPr>
              <a:t>améliorer la qualité des services </a:t>
            </a:r>
            <a:r>
              <a:rPr lang="fr-FR" sz="1100" dirty="0">
                <a:solidFill>
                  <a:schemeClr val="accent2"/>
                </a:solidFill>
                <a:latin typeface="Marianne" panose="02000000000000000000" pitchFamily="2" charset="0"/>
              </a:rPr>
              <a:t>ou des processus en </a:t>
            </a:r>
            <a:r>
              <a:rPr lang="fr-FR" sz="1100" b="1" dirty="0">
                <a:solidFill>
                  <a:schemeClr val="accent2"/>
                </a:solidFill>
                <a:latin typeface="Marianne" panose="02000000000000000000" pitchFamily="2" charset="0"/>
              </a:rPr>
              <a:t>éliminant les dysfonctionnements et en renforçant les points forts </a:t>
            </a:r>
            <a:r>
              <a:rPr lang="fr-FR" sz="1100" dirty="0">
                <a:solidFill>
                  <a:schemeClr val="accent2"/>
                </a:solidFill>
                <a:latin typeface="Marianne" panose="02000000000000000000" pitchFamily="2" charset="0"/>
              </a:rPr>
              <a:t>d'une organisation</a:t>
            </a:r>
          </a:p>
          <a:p>
            <a:pPr marL="171450" indent="-171450" algn="just">
              <a:spcAft>
                <a:spcPts val="600"/>
              </a:spcAft>
              <a:buClr>
                <a:schemeClr val="accent2"/>
              </a:buClr>
              <a:buFont typeface="Arial" panose="020B0604020202020204" pitchFamily="34" charset="0"/>
              <a:buChar char="•"/>
            </a:pPr>
            <a:endParaRPr lang="fr-FR" sz="1100" dirty="0">
              <a:solidFill>
                <a:schemeClr val="accent2"/>
              </a:solidFill>
              <a:latin typeface="Marianne" panose="02000000000000000000" pitchFamily="2" charset="0"/>
            </a:endParaRPr>
          </a:p>
          <a:p>
            <a:pPr marL="171450" indent="-171450" algn="just">
              <a:spcAft>
                <a:spcPts val="600"/>
              </a:spcAft>
              <a:buClr>
                <a:schemeClr val="accent2"/>
              </a:buClr>
              <a:buFont typeface="Arial" panose="020B0604020202020204" pitchFamily="34" charset="0"/>
              <a:buChar char="•"/>
            </a:pPr>
            <a:r>
              <a:rPr lang="fr-FR" sz="1100" b="1" dirty="0">
                <a:solidFill>
                  <a:schemeClr val="accent2"/>
                </a:solidFill>
                <a:latin typeface="Marianne" panose="02000000000000000000" pitchFamily="2" charset="0"/>
              </a:rPr>
              <a:t>Objectif : </a:t>
            </a:r>
            <a:r>
              <a:rPr lang="fr-FR" sz="1100" dirty="0">
                <a:solidFill>
                  <a:schemeClr val="accent2"/>
                </a:solidFill>
                <a:latin typeface="Marianne" panose="02000000000000000000" pitchFamily="2" charset="0"/>
              </a:rPr>
              <a:t>Satisfaire au mieux les attentes des usagers, tout en optimisant l'efficacité et l'efficience de l'organisation</a:t>
            </a:r>
          </a:p>
          <a:p>
            <a:pPr marL="171450" indent="-171450" algn="just">
              <a:spcAft>
                <a:spcPts val="600"/>
              </a:spcAft>
              <a:buClr>
                <a:schemeClr val="accent2"/>
              </a:buClr>
              <a:buFont typeface="Arial" panose="020B0604020202020204" pitchFamily="34" charset="0"/>
              <a:buChar char="•"/>
            </a:pPr>
            <a:endParaRPr lang="fr-FR" sz="1100" dirty="0">
              <a:solidFill>
                <a:schemeClr val="accent2"/>
              </a:solidFill>
              <a:latin typeface="Marianne" panose="02000000000000000000" pitchFamily="2" charset="0"/>
            </a:endParaRPr>
          </a:p>
          <a:p>
            <a:pPr marL="171450" indent="-171450" algn="just">
              <a:spcAft>
                <a:spcPts val="600"/>
              </a:spcAft>
              <a:buClr>
                <a:schemeClr val="accent2"/>
              </a:buClr>
              <a:buFont typeface="Arial" panose="020B0604020202020204" pitchFamily="34" charset="0"/>
              <a:buChar char="•"/>
            </a:pPr>
            <a:r>
              <a:rPr lang="fr-FR" sz="1100" b="1" dirty="0">
                <a:solidFill>
                  <a:schemeClr val="accent2"/>
                </a:solidFill>
                <a:latin typeface="Marianne" panose="02000000000000000000" pitchFamily="2" charset="0"/>
              </a:rPr>
              <a:t>Préalable :</a:t>
            </a:r>
            <a:r>
              <a:rPr lang="fr-FR" sz="1100" dirty="0">
                <a:solidFill>
                  <a:schemeClr val="accent2"/>
                </a:solidFill>
                <a:latin typeface="Marianne" panose="02000000000000000000" pitchFamily="2" charset="0"/>
              </a:rPr>
              <a:t> Accepter de se poser des questions sur l’organisation et le fonctionnement parfois ancrés depuis des années, en étant à l’écoute des usagers et parties prenantes</a:t>
            </a:r>
          </a:p>
        </p:txBody>
      </p:sp>
      <p:sp>
        <p:nvSpPr>
          <p:cNvPr id="7" name="Rectangle 6">
            <a:extLst>
              <a:ext uri="{FF2B5EF4-FFF2-40B4-BE49-F238E27FC236}">
                <a16:creationId xmlns:a16="http://schemas.microsoft.com/office/drawing/2014/main" id="{56CF0D73-4521-42C6-AC69-54828890BBE3}"/>
              </a:ext>
            </a:extLst>
          </p:cNvPr>
          <p:cNvSpPr>
            <a:spLocks/>
          </p:cNvSpPr>
          <p:nvPr/>
        </p:nvSpPr>
        <p:spPr bwMode="auto">
          <a:xfrm>
            <a:off x="4830802" y="905631"/>
            <a:ext cx="4225145" cy="236722"/>
          </a:xfrm>
          <a:prstGeom prst="rect">
            <a:avLst/>
          </a:prstGeom>
          <a:no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144000" numCol="1" spcCol="0" rtlCol="0" fromWordArt="0" anchor="ctr" anchorCtr="0" forceAA="0" compatLnSpc="1">
            <a:prstTxWarp prst="textNoShape">
              <a:avLst/>
            </a:prstTxWarp>
            <a:noAutofit/>
          </a:bodyPr>
          <a:lstStyle/>
          <a:p>
            <a:pPr algn="ctr">
              <a:spcAft>
                <a:spcPts val="600"/>
              </a:spcAft>
              <a:buClr>
                <a:schemeClr val="bg1"/>
              </a:buClr>
            </a:pPr>
            <a:r>
              <a:rPr lang="fr-FR" sz="1050" b="1" dirty="0">
                <a:solidFill>
                  <a:schemeClr val="accent2"/>
                </a:solidFill>
                <a:latin typeface="Marianne" panose="02000000000000000000" pitchFamily="2" charset="0"/>
              </a:rPr>
              <a:t>Une démarche nécessairement itérative et progressive</a:t>
            </a:r>
            <a:endParaRPr lang="fr-FR" sz="900" dirty="0">
              <a:solidFill>
                <a:schemeClr val="accent2"/>
              </a:solidFill>
              <a:latin typeface="Marianne" panose="02000000000000000000" pitchFamily="2" charset="0"/>
            </a:endParaRPr>
          </a:p>
        </p:txBody>
      </p:sp>
      <p:sp>
        <p:nvSpPr>
          <p:cNvPr id="3" name="Titre 4">
            <a:extLst>
              <a:ext uri="{FF2B5EF4-FFF2-40B4-BE49-F238E27FC236}">
                <a16:creationId xmlns:a16="http://schemas.microsoft.com/office/drawing/2014/main" id="{61AD43FD-B3D7-AA16-0F01-CFAB9F604443}"/>
              </a:ext>
            </a:extLst>
          </p:cNvPr>
          <p:cNvSpPr txBox="1">
            <a:spLocks/>
          </p:cNvSpPr>
          <p:nvPr/>
        </p:nvSpPr>
        <p:spPr bwMode="auto">
          <a:xfrm>
            <a:off x="1259632" y="60982"/>
            <a:ext cx="7128792" cy="626071"/>
          </a:xfrm>
          <a:prstGeom prst="rect">
            <a:avLst/>
          </a:prstGeom>
          <a:solidFill>
            <a:schemeClr val="bg1"/>
          </a:solidFill>
        </p:spPr>
        <p:txBody>
          <a:bodyPr vert="horz" lIns="36000" tIns="45720" rIns="36000" bIns="4572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r>
              <a:rPr lang="fr-FR" sz="2000" dirty="0">
                <a:solidFill>
                  <a:schemeClr val="tx2">
                    <a:lumMod val="50000"/>
                  </a:schemeClr>
                </a:solidFill>
              </a:rPr>
              <a:t>L’amélioration continue : C’EST QUOI ?</a:t>
            </a:r>
          </a:p>
        </p:txBody>
      </p:sp>
      <p:sp>
        <p:nvSpPr>
          <p:cNvPr id="8" name="Rectangle : coins arrondis 7">
            <a:extLst>
              <a:ext uri="{FF2B5EF4-FFF2-40B4-BE49-F238E27FC236}">
                <a16:creationId xmlns:a16="http://schemas.microsoft.com/office/drawing/2014/main" id="{5C42736C-65C9-95A2-8D1A-7F8314269CB1}"/>
              </a:ext>
            </a:extLst>
          </p:cNvPr>
          <p:cNvSpPr/>
          <p:nvPr/>
        </p:nvSpPr>
        <p:spPr>
          <a:xfrm>
            <a:off x="4933049" y="1362598"/>
            <a:ext cx="1657771" cy="972000"/>
          </a:xfrm>
          <a:prstGeom prst="roundRect">
            <a:avLst/>
          </a:prstGeom>
          <a:noFill/>
          <a:ln w="9525">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6213" indent="-176213">
              <a:buFont typeface="Arial" panose="020B0604020202020204" pitchFamily="34" charset="0"/>
              <a:buChar char="•"/>
            </a:pPr>
            <a:r>
              <a:rPr lang="fr-FR" sz="700" dirty="0">
                <a:solidFill>
                  <a:schemeClr val="tx1"/>
                </a:solidFill>
                <a:latin typeface="Marianne" panose="02000000000000000000" pitchFamily="2" charset="0"/>
              </a:rPr>
              <a:t>Identifier clairement le problème</a:t>
            </a:r>
          </a:p>
          <a:p>
            <a:pPr marL="176213" indent="-176213">
              <a:buFont typeface="Arial" panose="020B0604020202020204" pitchFamily="34" charset="0"/>
              <a:buChar char="•"/>
            </a:pPr>
            <a:r>
              <a:rPr lang="fr-FR" sz="700" dirty="0">
                <a:solidFill>
                  <a:schemeClr val="tx1"/>
                </a:solidFill>
                <a:latin typeface="Marianne" panose="02000000000000000000" pitchFamily="2" charset="0"/>
              </a:rPr>
              <a:t>Analyser les causes racines</a:t>
            </a:r>
          </a:p>
          <a:p>
            <a:pPr marL="176213" indent="-176213">
              <a:buFont typeface="Arial" panose="020B0604020202020204" pitchFamily="34" charset="0"/>
              <a:buChar char="•"/>
            </a:pPr>
            <a:r>
              <a:rPr lang="fr-FR" sz="700" dirty="0">
                <a:solidFill>
                  <a:schemeClr val="tx1"/>
                </a:solidFill>
                <a:latin typeface="Marianne" panose="02000000000000000000" pitchFamily="2" charset="0"/>
              </a:rPr>
              <a:t>Etablir les objectifs cohérent avec la stratégie</a:t>
            </a:r>
          </a:p>
          <a:p>
            <a:pPr marL="176213" indent="-176213">
              <a:buFont typeface="Arial" panose="020B0604020202020204" pitchFamily="34" charset="0"/>
              <a:buChar char="•"/>
            </a:pPr>
            <a:r>
              <a:rPr lang="fr-FR" sz="700" dirty="0">
                <a:solidFill>
                  <a:schemeClr val="tx1"/>
                </a:solidFill>
                <a:latin typeface="Marianne" panose="02000000000000000000" pitchFamily="2" charset="0"/>
              </a:rPr>
              <a:t>Définir le plan d’action</a:t>
            </a:r>
          </a:p>
        </p:txBody>
      </p:sp>
      <p:sp>
        <p:nvSpPr>
          <p:cNvPr id="9" name="Rectangle : coins arrondis 8">
            <a:extLst>
              <a:ext uri="{FF2B5EF4-FFF2-40B4-BE49-F238E27FC236}">
                <a16:creationId xmlns:a16="http://schemas.microsoft.com/office/drawing/2014/main" id="{857FF4E7-548C-9969-5D29-C6B71690D542}"/>
              </a:ext>
            </a:extLst>
          </p:cNvPr>
          <p:cNvSpPr/>
          <p:nvPr/>
        </p:nvSpPr>
        <p:spPr>
          <a:xfrm>
            <a:off x="7285959" y="1365679"/>
            <a:ext cx="1657770" cy="972000"/>
          </a:xfrm>
          <a:prstGeom prst="round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6213" indent="-176213">
              <a:buFont typeface="Arial" panose="020B0604020202020204" pitchFamily="34" charset="0"/>
              <a:buChar char="•"/>
            </a:pPr>
            <a:r>
              <a:rPr lang="fr-FR" sz="700" dirty="0">
                <a:solidFill>
                  <a:schemeClr val="tx1"/>
                </a:solidFill>
                <a:latin typeface="Marianne" panose="02000000000000000000" pitchFamily="2" charset="0"/>
              </a:rPr>
              <a:t>Mettre en œuvre</a:t>
            </a:r>
          </a:p>
          <a:p>
            <a:pPr marL="176213" indent="-176213">
              <a:buFont typeface="Arial" panose="020B0604020202020204" pitchFamily="34" charset="0"/>
              <a:buChar char="•"/>
            </a:pPr>
            <a:r>
              <a:rPr lang="fr-FR" sz="700" dirty="0">
                <a:solidFill>
                  <a:schemeClr val="tx1"/>
                </a:solidFill>
                <a:latin typeface="Marianne" panose="02000000000000000000" pitchFamily="2" charset="0"/>
              </a:rPr>
              <a:t>Piloter la gestion des ressources</a:t>
            </a:r>
          </a:p>
          <a:p>
            <a:pPr marL="176213" indent="-176213">
              <a:buFont typeface="Arial" panose="020B0604020202020204" pitchFamily="34" charset="0"/>
              <a:buChar char="•"/>
            </a:pPr>
            <a:r>
              <a:rPr lang="fr-FR" sz="700" dirty="0">
                <a:solidFill>
                  <a:schemeClr val="tx1"/>
                </a:solidFill>
                <a:latin typeface="Marianne" panose="02000000000000000000" pitchFamily="2" charset="0"/>
              </a:rPr>
              <a:t>Observer et noter les possibles ajustements</a:t>
            </a:r>
          </a:p>
        </p:txBody>
      </p:sp>
      <p:sp>
        <p:nvSpPr>
          <p:cNvPr id="14" name="Rectangle 13">
            <a:extLst>
              <a:ext uri="{FF2B5EF4-FFF2-40B4-BE49-F238E27FC236}">
                <a16:creationId xmlns:a16="http://schemas.microsoft.com/office/drawing/2014/main" id="{5081B746-DA0C-B196-545C-D474C36E15B9}"/>
              </a:ext>
            </a:extLst>
          </p:cNvPr>
          <p:cNvSpPr/>
          <p:nvPr/>
        </p:nvSpPr>
        <p:spPr>
          <a:xfrm>
            <a:off x="4830094" y="1312601"/>
            <a:ext cx="4226560" cy="3360629"/>
          </a:xfrm>
          <a:prstGeom prst="rect">
            <a:avLst/>
          </a:prstGeom>
          <a:noFill/>
          <a:ln w="1270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grpSp>
        <p:nvGrpSpPr>
          <p:cNvPr id="26" name="Groupe 25">
            <a:extLst>
              <a:ext uri="{FF2B5EF4-FFF2-40B4-BE49-F238E27FC236}">
                <a16:creationId xmlns:a16="http://schemas.microsoft.com/office/drawing/2014/main" id="{E87EE97B-7F00-2130-4F3E-F5E8D57CE2AB}"/>
              </a:ext>
            </a:extLst>
          </p:cNvPr>
          <p:cNvGrpSpPr/>
          <p:nvPr/>
        </p:nvGrpSpPr>
        <p:grpSpPr>
          <a:xfrm>
            <a:off x="4238168" y="1250726"/>
            <a:ext cx="312854" cy="3360629"/>
            <a:chOff x="4115525" y="1408853"/>
            <a:chExt cx="312854" cy="3360629"/>
          </a:xfrm>
        </p:grpSpPr>
        <p:cxnSp>
          <p:nvCxnSpPr>
            <p:cNvPr id="16" name="Connecteur droit 15">
              <a:extLst>
                <a:ext uri="{FF2B5EF4-FFF2-40B4-BE49-F238E27FC236}">
                  <a16:creationId xmlns:a16="http://schemas.microsoft.com/office/drawing/2014/main" id="{75C81030-EA21-1E97-B98C-3C7321A4CC50}"/>
                </a:ext>
              </a:extLst>
            </p:cNvPr>
            <p:cNvCxnSpPr>
              <a:cxnSpLocks/>
            </p:cNvCxnSpPr>
            <p:nvPr/>
          </p:nvCxnSpPr>
          <p:spPr>
            <a:xfrm>
              <a:off x="4271952" y="1408853"/>
              <a:ext cx="0" cy="33606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Groupe 16">
              <a:extLst>
                <a:ext uri="{FF2B5EF4-FFF2-40B4-BE49-F238E27FC236}">
                  <a16:creationId xmlns:a16="http://schemas.microsoft.com/office/drawing/2014/main" id="{C9A8A0DD-87B4-5E76-1807-309B04CBCCDA}"/>
                </a:ext>
              </a:extLst>
            </p:cNvPr>
            <p:cNvGrpSpPr>
              <a:grpSpLocks noChangeAspect="1"/>
            </p:cNvGrpSpPr>
            <p:nvPr/>
          </p:nvGrpSpPr>
          <p:grpSpPr>
            <a:xfrm>
              <a:off x="4115525" y="2918863"/>
              <a:ext cx="312854" cy="340608"/>
              <a:chOff x="2844324" y="3867007"/>
              <a:chExt cx="567771" cy="567771"/>
            </a:xfrm>
            <a:solidFill>
              <a:schemeClr val="accent2"/>
            </a:solidFill>
          </p:grpSpPr>
          <p:sp>
            <p:nvSpPr>
              <p:cNvPr id="18" name="Ellipse 17">
                <a:extLst>
                  <a:ext uri="{FF2B5EF4-FFF2-40B4-BE49-F238E27FC236}">
                    <a16:creationId xmlns:a16="http://schemas.microsoft.com/office/drawing/2014/main" id="{446EECB1-3D58-2476-CF78-B07973E8648E}"/>
                  </a:ext>
                </a:extLst>
              </p:cNvPr>
              <p:cNvSpPr/>
              <p:nvPr/>
            </p:nvSpPr>
            <p:spPr>
              <a:xfrm>
                <a:off x="2844324" y="3867007"/>
                <a:ext cx="567771" cy="5677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Marianne" panose="02000000000000000000" pitchFamily="2" charset="0"/>
                </a:endParaRPr>
              </a:p>
            </p:txBody>
          </p:sp>
          <p:grpSp>
            <p:nvGrpSpPr>
              <p:cNvPr id="19" name="Groupe 18">
                <a:extLst>
                  <a:ext uri="{FF2B5EF4-FFF2-40B4-BE49-F238E27FC236}">
                    <a16:creationId xmlns:a16="http://schemas.microsoft.com/office/drawing/2014/main" id="{EFDBE6A6-A720-CC0C-98DC-4CA188252215}"/>
                  </a:ext>
                </a:extLst>
              </p:cNvPr>
              <p:cNvGrpSpPr>
                <a:grpSpLocks noChangeAspect="1"/>
              </p:cNvGrpSpPr>
              <p:nvPr/>
            </p:nvGrpSpPr>
            <p:grpSpPr>
              <a:xfrm>
                <a:off x="3032429" y="3984405"/>
                <a:ext cx="239061" cy="332978"/>
                <a:chOff x="4235116" y="3004457"/>
                <a:chExt cx="385010" cy="536264"/>
              </a:xfrm>
              <a:grpFill/>
            </p:grpSpPr>
            <p:cxnSp>
              <p:nvCxnSpPr>
                <p:cNvPr id="20" name="Connecteur droit 19">
                  <a:extLst>
                    <a:ext uri="{FF2B5EF4-FFF2-40B4-BE49-F238E27FC236}">
                      <a16:creationId xmlns:a16="http://schemas.microsoft.com/office/drawing/2014/main" id="{99FEE0A6-705A-C1CB-EBE8-FF3EC3B7702C}"/>
                    </a:ext>
                  </a:extLst>
                </p:cNvPr>
                <p:cNvCxnSpPr/>
                <p:nvPr/>
              </p:nvCxnSpPr>
              <p:spPr>
                <a:xfrm>
                  <a:off x="4235116" y="3004457"/>
                  <a:ext cx="385010" cy="268132"/>
                </a:xfrm>
                <a:prstGeom prst="line">
                  <a:avLst/>
                </a:prstGeom>
                <a:grpFill/>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Connecteur droit 20">
                  <a:extLst>
                    <a:ext uri="{FF2B5EF4-FFF2-40B4-BE49-F238E27FC236}">
                      <a16:creationId xmlns:a16="http://schemas.microsoft.com/office/drawing/2014/main" id="{4F28C565-E3D4-0663-1469-A91EB1BF8F79}"/>
                    </a:ext>
                  </a:extLst>
                </p:cNvPr>
                <p:cNvCxnSpPr/>
                <p:nvPr/>
              </p:nvCxnSpPr>
              <p:spPr>
                <a:xfrm flipV="1">
                  <a:off x="4235116" y="3272589"/>
                  <a:ext cx="385010" cy="268132"/>
                </a:xfrm>
                <a:prstGeom prst="line">
                  <a:avLst/>
                </a:prstGeom>
                <a:grpFill/>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33" name="Rectangle : coins arrondis 32">
            <a:extLst>
              <a:ext uri="{FF2B5EF4-FFF2-40B4-BE49-F238E27FC236}">
                <a16:creationId xmlns:a16="http://schemas.microsoft.com/office/drawing/2014/main" id="{CAA58550-C46A-5C6B-E069-88305D24FE6A}"/>
              </a:ext>
            </a:extLst>
          </p:cNvPr>
          <p:cNvSpPr/>
          <p:nvPr/>
        </p:nvSpPr>
        <p:spPr>
          <a:xfrm rot="20619515">
            <a:off x="7876814" y="3225740"/>
            <a:ext cx="1203915" cy="153862"/>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800" dirty="0">
                <a:solidFill>
                  <a:schemeClr val="tx1"/>
                </a:solidFill>
                <a:latin typeface="Marianne" panose="02000000000000000000" pitchFamily="2" charset="0"/>
              </a:rPr>
              <a:t>Amélioration continue</a:t>
            </a:r>
          </a:p>
        </p:txBody>
      </p:sp>
      <p:sp>
        <p:nvSpPr>
          <p:cNvPr id="2" name="Triangle rectangle 1">
            <a:extLst>
              <a:ext uri="{FF2B5EF4-FFF2-40B4-BE49-F238E27FC236}">
                <a16:creationId xmlns:a16="http://schemas.microsoft.com/office/drawing/2014/main" id="{106A9DC2-5FAB-4BBE-A187-DC9AEF401C04}"/>
              </a:ext>
            </a:extLst>
          </p:cNvPr>
          <p:cNvSpPr/>
          <p:nvPr/>
        </p:nvSpPr>
        <p:spPr>
          <a:xfrm rot="20559202">
            <a:off x="6367579" y="3326653"/>
            <a:ext cx="356295" cy="329968"/>
          </a:xfrm>
          <a:prstGeom prst="rtTriangl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10" name="Rectangle : coins arrondis 9">
            <a:extLst>
              <a:ext uri="{FF2B5EF4-FFF2-40B4-BE49-F238E27FC236}">
                <a16:creationId xmlns:a16="http://schemas.microsoft.com/office/drawing/2014/main" id="{A2D6E7C7-605D-50A5-7B1F-437B53B2916A}"/>
              </a:ext>
            </a:extLst>
          </p:cNvPr>
          <p:cNvSpPr/>
          <p:nvPr/>
        </p:nvSpPr>
        <p:spPr>
          <a:xfrm>
            <a:off x="4933050" y="3744229"/>
            <a:ext cx="1657771" cy="863644"/>
          </a:xfrm>
          <a:prstGeom prst="roundRect">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6213" indent="-176213">
              <a:buFont typeface="Arial" panose="020B0604020202020204" pitchFamily="34" charset="0"/>
              <a:buChar char="•"/>
            </a:pPr>
            <a:r>
              <a:rPr lang="fr-FR" sz="700" dirty="0">
                <a:solidFill>
                  <a:schemeClr val="tx1"/>
                </a:solidFill>
                <a:latin typeface="Marianne" panose="02000000000000000000" pitchFamily="2" charset="0"/>
              </a:rPr>
              <a:t>Capitaliser et rechercher les causes racines des nouvelles problématiques rencontrées</a:t>
            </a:r>
          </a:p>
          <a:p>
            <a:pPr marL="176213" indent="-176213">
              <a:buFont typeface="Arial" panose="020B0604020202020204" pitchFamily="34" charset="0"/>
              <a:buChar char="•"/>
            </a:pPr>
            <a:r>
              <a:rPr lang="fr-FR" sz="700" dirty="0">
                <a:solidFill>
                  <a:schemeClr val="tx1"/>
                </a:solidFill>
                <a:latin typeface="Marianne" panose="02000000000000000000" pitchFamily="2" charset="0"/>
              </a:rPr>
              <a:t>Cibler les nouvelles actions</a:t>
            </a:r>
          </a:p>
          <a:p>
            <a:pPr marL="176213" indent="-176213">
              <a:buFont typeface="Arial" panose="020B0604020202020204" pitchFamily="34" charset="0"/>
              <a:buChar char="•"/>
            </a:pPr>
            <a:r>
              <a:rPr lang="fr-FR" sz="700" dirty="0">
                <a:solidFill>
                  <a:schemeClr val="tx1"/>
                </a:solidFill>
                <a:latin typeface="Marianne" panose="02000000000000000000" pitchFamily="2" charset="0"/>
              </a:rPr>
              <a:t>Valider les standards et les dupliquer</a:t>
            </a:r>
          </a:p>
        </p:txBody>
      </p:sp>
    </p:spTree>
    <p:extLst>
      <p:ext uri="{BB962C8B-B14F-4D97-AF65-F5344CB8AC3E}">
        <p14:creationId xmlns:p14="http://schemas.microsoft.com/office/powerpoint/2010/main" val="589093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C5077C-B884-4F5B-A0D6-D3B2591CED8F}"/>
              </a:ext>
            </a:extLst>
          </p:cNvPr>
          <p:cNvSpPr>
            <a:spLocks/>
          </p:cNvSpPr>
          <p:nvPr/>
        </p:nvSpPr>
        <p:spPr bwMode="auto">
          <a:xfrm>
            <a:off x="781452" y="925904"/>
            <a:ext cx="7468774" cy="4478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144000" numCol="1" spcCol="0" rtlCol="0" fromWordArt="0" anchor="ctr" anchorCtr="0" forceAA="0" compatLnSpc="1">
            <a:prstTxWarp prst="textNoShape">
              <a:avLst/>
            </a:prstTxWarp>
            <a:noAutofit/>
          </a:bodyPr>
          <a:lstStyle/>
          <a:p>
            <a:pPr>
              <a:spcAft>
                <a:spcPts val="600"/>
              </a:spcAft>
              <a:buClr>
                <a:schemeClr val="bg1"/>
              </a:buClr>
            </a:pPr>
            <a:r>
              <a:rPr lang="fr-FR" sz="1200" b="1" dirty="0">
                <a:solidFill>
                  <a:schemeClr val="accent2"/>
                </a:solidFill>
                <a:latin typeface="Marianne" panose="02000000000000000000" pitchFamily="50" charset="0"/>
              </a:rPr>
              <a:t>Des attentes fortes de l’environnement de l’Université, en matière de qualité de nos processus et de nos actions : </a:t>
            </a:r>
          </a:p>
        </p:txBody>
      </p:sp>
      <p:sp>
        <p:nvSpPr>
          <p:cNvPr id="2" name="Titre 4">
            <a:extLst>
              <a:ext uri="{FF2B5EF4-FFF2-40B4-BE49-F238E27FC236}">
                <a16:creationId xmlns:a16="http://schemas.microsoft.com/office/drawing/2014/main" id="{722A2CA9-30C7-CFCB-A34F-297655F9C0BF}"/>
              </a:ext>
            </a:extLst>
          </p:cNvPr>
          <p:cNvSpPr txBox="1">
            <a:spLocks/>
          </p:cNvSpPr>
          <p:nvPr/>
        </p:nvSpPr>
        <p:spPr bwMode="auto">
          <a:xfrm>
            <a:off x="1259632" y="60982"/>
            <a:ext cx="7128792" cy="626071"/>
          </a:xfrm>
          <a:prstGeom prst="rect">
            <a:avLst/>
          </a:prstGeom>
          <a:solidFill>
            <a:schemeClr val="bg1"/>
          </a:solidFill>
        </p:spPr>
        <p:txBody>
          <a:bodyPr vert="horz" lIns="36000" tIns="45720" rIns="36000" bIns="4572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r>
              <a:rPr lang="fr-FR" sz="2000" dirty="0">
                <a:solidFill>
                  <a:schemeClr val="tx2">
                    <a:lumMod val="50000"/>
                  </a:schemeClr>
                </a:solidFill>
              </a:rPr>
              <a:t>L’amélioration continue : POURQUOI ?</a:t>
            </a:r>
          </a:p>
        </p:txBody>
      </p:sp>
      <p:sp>
        <p:nvSpPr>
          <p:cNvPr id="52" name="Rectangle 51">
            <a:extLst>
              <a:ext uri="{FF2B5EF4-FFF2-40B4-BE49-F238E27FC236}">
                <a16:creationId xmlns:a16="http://schemas.microsoft.com/office/drawing/2014/main" id="{E28ECBE5-84A9-3D5F-89D0-A3A802F2C560}"/>
              </a:ext>
            </a:extLst>
          </p:cNvPr>
          <p:cNvSpPr>
            <a:spLocks/>
          </p:cNvSpPr>
          <p:nvPr/>
        </p:nvSpPr>
        <p:spPr bwMode="auto">
          <a:xfrm>
            <a:off x="850579" y="4217596"/>
            <a:ext cx="7399647" cy="585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144000" numCol="1" spcCol="0" rtlCol="0" fromWordArt="0" anchor="ctr" anchorCtr="0" forceAA="0" compatLnSpc="1">
            <a:prstTxWarp prst="textNoShape">
              <a:avLst/>
            </a:prstTxWarp>
            <a:noAutofit/>
          </a:bodyPr>
          <a:lstStyle/>
          <a:p>
            <a:pPr algn="just">
              <a:spcAft>
                <a:spcPts val="600"/>
              </a:spcAft>
              <a:buClr>
                <a:schemeClr val="bg1"/>
              </a:buClr>
            </a:pPr>
            <a:r>
              <a:rPr lang="fr-FR" sz="1200" b="1" dirty="0">
                <a:solidFill>
                  <a:schemeClr val="accent2"/>
                </a:solidFill>
                <a:latin typeface="Marianne" panose="02000000000000000000" pitchFamily="50" charset="0"/>
              </a:rPr>
              <a:t>Une démarche positive pour notre organisation et pour renforcer son excellence dans son fonctionnement et renforcer son image auprès de l’ensemble de ses partenaires académiques, administratifs et économiques au profit de l’ensemble de ses usagers</a:t>
            </a:r>
          </a:p>
        </p:txBody>
      </p:sp>
      <p:sp>
        <p:nvSpPr>
          <p:cNvPr id="53" name="Flèche : chevron 52">
            <a:extLst>
              <a:ext uri="{FF2B5EF4-FFF2-40B4-BE49-F238E27FC236}">
                <a16:creationId xmlns:a16="http://schemas.microsoft.com/office/drawing/2014/main" id="{69C33AB2-F6B2-CE2C-6FBE-BC195FFD619C}"/>
              </a:ext>
            </a:extLst>
          </p:cNvPr>
          <p:cNvSpPr/>
          <p:nvPr/>
        </p:nvSpPr>
        <p:spPr>
          <a:xfrm>
            <a:off x="457452" y="4312502"/>
            <a:ext cx="324000" cy="396000"/>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solidFill>
                <a:schemeClr val="tx1"/>
              </a:solidFill>
            </a:endParaRPr>
          </a:p>
        </p:txBody>
      </p:sp>
      <p:grpSp>
        <p:nvGrpSpPr>
          <p:cNvPr id="12" name="Groupe 11">
            <a:extLst>
              <a:ext uri="{FF2B5EF4-FFF2-40B4-BE49-F238E27FC236}">
                <a16:creationId xmlns:a16="http://schemas.microsoft.com/office/drawing/2014/main" id="{0003E6AC-F563-4863-9B05-AEB7B5942759}"/>
              </a:ext>
            </a:extLst>
          </p:cNvPr>
          <p:cNvGrpSpPr/>
          <p:nvPr/>
        </p:nvGrpSpPr>
        <p:grpSpPr>
          <a:xfrm>
            <a:off x="687216" y="1787468"/>
            <a:ext cx="7810554" cy="1975694"/>
            <a:chOff x="687216" y="1787468"/>
            <a:chExt cx="7810554" cy="1975694"/>
          </a:xfrm>
        </p:grpSpPr>
        <p:sp>
          <p:nvSpPr>
            <p:cNvPr id="4" name="ZoneTexte 3">
              <a:extLst>
                <a:ext uri="{FF2B5EF4-FFF2-40B4-BE49-F238E27FC236}">
                  <a16:creationId xmlns:a16="http://schemas.microsoft.com/office/drawing/2014/main" id="{F2F7C14B-49CF-F1B6-6ABC-25D0C3251F71}"/>
                </a:ext>
              </a:extLst>
            </p:cNvPr>
            <p:cNvSpPr txBox="1"/>
            <p:nvPr/>
          </p:nvSpPr>
          <p:spPr>
            <a:xfrm>
              <a:off x="687216" y="3239942"/>
              <a:ext cx="1437775" cy="384721"/>
            </a:xfrm>
            <a:prstGeom prst="rect">
              <a:avLst/>
            </a:prstGeom>
            <a:noFill/>
          </p:spPr>
          <p:txBody>
            <a:bodyPr wrap="square">
              <a:spAutoFit/>
            </a:bodyPr>
            <a:lstStyle>
              <a:defPPr>
                <a:defRPr lang="en-US"/>
              </a:defPPr>
              <a:lvl1pPr algn="ctr">
                <a:buClr>
                  <a:schemeClr val="bg1"/>
                </a:buClr>
                <a:defRPr sz="1000">
                  <a:solidFill>
                    <a:schemeClr val="accent2"/>
                  </a:solidFill>
                  <a:latin typeface="Marianne" panose="02000000000000000000" pitchFamily="50" charset="0"/>
                </a:defRPr>
              </a:lvl1pPr>
            </a:lstStyle>
            <a:p>
              <a:r>
                <a:rPr lang="fr-FR" dirty="0"/>
                <a:t>Standard européen </a:t>
              </a:r>
            </a:p>
            <a:p>
              <a:r>
                <a:rPr lang="fr-FR" sz="900" i="1" dirty="0"/>
                <a:t>(HRS4R)</a:t>
              </a:r>
            </a:p>
          </p:txBody>
        </p:sp>
        <p:pic>
          <p:nvPicPr>
            <p:cNvPr id="208898" name="Picture 2" descr="Carte De France Pays - Images vectorielles gratuites sur Pixabay - Pixabay">
              <a:extLst>
                <a:ext uri="{FF2B5EF4-FFF2-40B4-BE49-F238E27FC236}">
                  <a16:creationId xmlns:a16="http://schemas.microsoft.com/office/drawing/2014/main" id="{2EFED2BE-4EA1-CA7E-CD30-5C63445CB8E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37556" y="1787468"/>
              <a:ext cx="1080000" cy="1104894"/>
            </a:xfrm>
            <a:prstGeom prst="rect">
              <a:avLst/>
            </a:prstGeom>
            <a:noFill/>
            <a:extLst>
              <a:ext uri="{909E8E84-426E-40DD-AFC4-6F175D3DCCD1}">
                <a14:hiddenFill xmlns:a14="http://schemas.microsoft.com/office/drawing/2010/main">
                  <a:solidFill>
                    <a:srgbClr val="FFFFFF"/>
                  </a:solidFill>
                </a14:hiddenFill>
              </a:ext>
            </a:extLst>
          </p:spPr>
        </p:pic>
        <p:pic>
          <p:nvPicPr>
            <p:cNvPr id="7" name="Graphique 6" descr="Temple grec avec un remplissage uni">
              <a:extLst>
                <a:ext uri="{FF2B5EF4-FFF2-40B4-BE49-F238E27FC236}">
                  <a16:creationId xmlns:a16="http://schemas.microsoft.com/office/drawing/2014/main" id="{1EA3EE6D-82D2-5CF9-8CCC-D6BCEDF0254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80535" y="1799915"/>
              <a:ext cx="1080000" cy="1080000"/>
            </a:xfrm>
            <a:prstGeom prst="rect">
              <a:avLst/>
            </a:prstGeom>
          </p:spPr>
        </p:pic>
        <p:pic>
          <p:nvPicPr>
            <p:cNvPr id="9" name="Graphique 8" descr="Poignée de main avec un remplissage uni">
              <a:extLst>
                <a:ext uri="{FF2B5EF4-FFF2-40B4-BE49-F238E27FC236}">
                  <a16:creationId xmlns:a16="http://schemas.microsoft.com/office/drawing/2014/main" id="{326396F0-504C-B59B-F10E-E3D9BC7B484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95513" y="1799915"/>
              <a:ext cx="1080000" cy="1080000"/>
            </a:xfrm>
            <a:prstGeom prst="rect">
              <a:avLst/>
            </a:prstGeom>
          </p:spPr>
        </p:pic>
        <p:pic>
          <p:nvPicPr>
            <p:cNvPr id="11" name="Graphique 10" descr="Toque d'étudiant avec un remplissage uni">
              <a:extLst>
                <a:ext uri="{FF2B5EF4-FFF2-40B4-BE49-F238E27FC236}">
                  <a16:creationId xmlns:a16="http://schemas.microsoft.com/office/drawing/2014/main" id="{C7BCBEF3-F41B-2A2E-BCFB-F5979139863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310489" y="1799915"/>
              <a:ext cx="1080000" cy="1080000"/>
            </a:xfrm>
            <a:prstGeom prst="rect">
              <a:avLst/>
            </a:prstGeom>
          </p:spPr>
        </p:pic>
        <p:pic>
          <p:nvPicPr>
            <p:cNvPr id="208906" name="Picture 10">
              <a:extLst>
                <a:ext uri="{FF2B5EF4-FFF2-40B4-BE49-F238E27FC236}">
                  <a16:creationId xmlns:a16="http://schemas.microsoft.com/office/drawing/2014/main" id="{4F6E02B8-72C8-AD3C-E60E-AF7C9F2ACA92}"/>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50579" y="1979841"/>
              <a:ext cx="1080000" cy="720148"/>
            </a:xfrm>
            <a:prstGeom prst="rect">
              <a:avLst/>
            </a:prstGeom>
            <a:noFill/>
            <a:extLst>
              <a:ext uri="{909E8E84-426E-40DD-AFC4-6F175D3DCCD1}">
                <a14:hiddenFill xmlns:a14="http://schemas.microsoft.com/office/drawing/2010/main">
                  <a:solidFill>
                    <a:srgbClr val="FFFFFF"/>
                  </a:solidFill>
                </a14:hiddenFill>
              </a:ext>
            </a:extLst>
          </p:spPr>
        </p:pic>
        <p:sp>
          <p:nvSpPr>
            <p:cNvPr id="44" name="ZoneTexte 43">
              <a:extLst>
                <a:ext uri="{FF2B5EF4-FFF2-40B4-BE49-F238E27FC236}">
                  <a16:creationId xmlns:a16="http://schemas.microsoft.com/office/drawing/2014/main" id="{6ED2F422-E569-4B4C-D703-B8AB48E85C4D}"/>
                </a:ext>
              </a:extLst>
            </p:cNvPr>
            <p:cNvSpPr txBox="1"/>
            <p:nvPr/>
          </p:nvSpPr>
          <p:spPr>
            <a:xfrm>
              <a:off x="2111993" y="3239942"/>
              <a:ext cx="1931126" cy="523220"/>
            </a:xfrm>
            <a:prstGeom prst="rect">
              <a:avLst/>
            </a:prstGeom>
            <a:noFill/>
          </p:spPr>
          <p:txBody>
            <a:bodyPr wrap="square">
              <a:spAutoFit/>
            </a:bodyPr>
            <a:lstStyle>
              <a:defPPr>
                <a:defRPr lang="en-US"/>
              </a:defPPr>
              <a:lvl1pPr algn="ctr">
                <a:buClr>
                  <a:schemeClr val="bg1"/>
                </a:buClr>
                <a:defRPr sz="1000">
                  <a:solidFill>
                    <a:schemeClr val="accent2"/>
                  </a:solidFill>
                  <a:latin typeface="Marianne" panose="02000000000000000000" pitchFamily="50" charset="0"/>
                </a:defRPr>
              </a:lvl1pPr>
            </a:lstStyle>
            <a:p>
              <a:r>
                <a:rPr lang="fr-FR" dirty="0"/>
                <a:t>Standard national </a:t>
              </a:r>
            </a:p>
            <a:p>
              <a:r>
                <a:rPr lang="fr-FR" sz="900" i="1" dirty="0"/>
                <a:t>(RNQ, </a:t>
              </a:r>
              <a:r>
                <a:rPr lang="fr-FR" sz="900" i="1" dirty="0" err="1"/>
                <a:t>Qualiopi</a:t>
              </a:r>
              <a:r>
                <a:rPr lang="fr-FR" sz="900" i="1" dirty="0"/>
                <a:t>, SP+, référentiel autoévaluation HCERES, etc.)</a:t>
              </a:r>
            </a:p>
          </p:txBody>
        </p:sp>
        <p:sp>
          <p:nvSpPr>
            <p:cNvPr id="46" name="ZoneTexte 45">
              <a:extLst>
                <a:ext uri="{FF2B5EF4-FFF2-40B4-BE49-F238E27FC236}">
                  <a16:creationId xmlns:a16="http://schemas.microsoft.com/office/drawing/2014/main" id="{E96EBA87-38CE-E075-C8FD-37B88B2A8036}"/>
                </a:ext>
              </a:extLst>
            </p:cNvPr>
            <p:cNvSpPr txBox="1"/>
            <p:nvPr/>
          </p:nvSpPr>
          <p:spPr>
            <a:xfrm>
              <a:off x="3997795" y="3239942"/>
              <a:ext cx="1243412" cy="400110"/>
            </a:xfrm>
            <a:prstGeom prst="rect">
              <a:avLst/>
            </a:prstGeom>
            <a:noFill/>
          </p:spPr>
          <p:txBody>
            <a:bodyPr wrap="square">
              <a:spAutoFit/>
            </a:bodyPr>
            <a:lstStyle>
              <a:defPPr>
                <a:defRPr lang="en-US"/>
              </a:defPPr>
              <a:lvl1pPr>
                <a:buClr>
                  <a:schemeClr val="bg1"/>
                </a:buClr>
                <a:defRPr sz="1000">
                  <a:solidFill>
                    <a:schemeClr val="accent2"/>
                  </a:solidFill>
                  <a:latin typeface="Marianne" panose="02000000000000000000" pitchFamily="50" charset="0"/>
                </a:defRPr>
              </a:lvl1pPr>
            </a:lstStyle>
            <a:p>
              <a:pPr algn="ctr"/>
              <a:r>
                <a:rPr lang="fr-FR" dirty="0"/>
                <a:t>Tutelle ministérielle</a:t>
              </a:r>
            </a:p>
          </p:txBody>
        </p:sp>
        <p:sp>
          <p:nvSpPr>
            <p:cNvPr id="48" name="ZoneTexte 47">
              <a:extLst>
                <a:ext uri="{FF2B5EF4-FFF2-40B4-BE49-F238E27FC236}">
                  <a16:creationId xmlns:a16="http://schemas.microsoft.com/office/drawing/2014/main" id="{4C84B9ED-40E6-08A0-EF84-5814886280AB}"/>
                </a:ext>
              </a:extLst>
            </p:cNvPr>
            <p:cNvSpPr txBox="1"/>
            <p:nvPr/>
          </p:nvSpPr>
          <p:spPr>
            <a:xfrm>
              <a:off x="7347208" y="3239942"/>
              <a:ext cx="1150562" cy="400110"/>
            </a:xfrm>
            <a:prstGeom prst="rect">
              <a:avLst/>
            </a:prstGeom>
            <a:noFill/>
          </p:spPr>
          <p:txBody>
            <a:bodyPr wrap="square">
              <a:spAutoFit/>
            </a:bodyPr>
            <a:lstStyle>
              <a:defPPr>
                <a:defRPr lang="en-US"/>
              </a:defPPr>
              <a:lvl1pPr algn="ctr">
                <a:buClr>
                  <a:schemeClr val="bg1"/>
                </a:buClr>
                <a:defRPr sz="1000">
                  <a:solidFill>
                    <a:schemeClr val="accent2"/>
                  </a:solidFill>
                  <a:latin typeface="Marianne" panose="02000000000000000000" pitchFamily="50" charset="0"/>
                </a:defRPr>
              </a:lvl1pPr>
            </a:lstStyle>
            <a:p>
              <a:r>
                <a:rPr lang="fr-FR" dirty="0"/>
                <a:t>Etudiants et </a:t>
              </a:r>
            </a:p>
            <a:p>
              <a:r>
                <a:rPr lang="fr-FR" dirty="0"/>
                <a:t>futurs usagers</a:t>
              </a:r>
            </a:p>
          </p:txBody>
        </p:sp>
        <p:sp>
          <p:nvSpPr>
            <p:cNvPr id="50" name="ZoneTexte 49">
              <a:extLst>
                <a:ext uri="{FF2B5EF4-FFF2-40B4-BE49-F238E27FC236}">
                  <a16:creationId xmlns:a16="http://schemas.microsoft.com/office/drawing/2014/main" id="{CC00B197-7EFE-87D1-3CD6-304BB53423F1}"/>
                </a:ext>
              </a:extLst>
            </p:cNvPr>
            <p:cNvSpPr txBox="1"/>
            <p:nvPr/>
          </p:nvSpPr>
          <p:spPr>
            <a:xfrm>
              <a:off x="5565179" y="3239942"/>
              <a:ext cx="1340661" cy="400110"/>
            </a:xfrm>
            <a:prstGeom prst="rect">
              <a:avLst/>
            </a:prstGeom>
            <a:noFill/>
          </p:spPr>
          <p:txBody>
            <a:bodyPr wrap="square">
              <a:spAutoFit/>
            </a:bodyPr>
            <a:lstStyle>
              <a:defPPr>
                <a:defRPr lang="en-US"/>
              </a:defPPr>
              <a:lvl1pPr>
                <a:buClr>
                  <a:schemeClr val="bg1"/>
                </a:buClr>
                <a:defRPr sz="1000">
                  <a:solidFill>
                    <a:schemeClr val="accent2"/>
                  </a:solidFill>
                  <a:latin typeface="Marianne" panose="02000000000000000000" pitchFamily="50" charset="0"/>
                </a:defRPr>
              </a:lvl1pPr>
            </a:lstStyle>
            <a:p>
              <a:pPr algn="ctr"/>
              <a:r>
                <a:rPr lang="fr-FR" dirty="0"/>
                <a:t>Partenaires </a:t>
              </a:r>
            </a:p>
            <a:p>
              <a:pPr algn="ctr"/>
              <a:r>
                <a:rPr lang="fr-FR" dirty="0"/>
                <a:t>socioéconomiques</a:t>
              </a:r>
            </a:p>
          </p:txBody>
        </p:sp>
        <p:grpSp>
          <p:nvGrpSpPr>
            <p:cNvPr id="10" name="Groupe 9">
              <a:extLst>
                <a:ext uri="{FF2B5EF4-FFF2-40B4-BE49-F238E27FC236}">
                  <a16:creationId xmlns:a16="http://schemas.microsoft.com/office/drawing/2014/main" id="{CB005D4C-CFA1-4A29-B471-FA976EDC3733}"/>
                </a:ext>
              </a:extLst>
            </p:cNvPr>
            <p:cNvGrpSpPr/>
            <p:nvPr/>
          </p:nvGrpSpPr>
          <p:grpSpPr>
            <a:xfrm>
              <a:off x="850579" y="2998760"/>
              <a:ext cx="7537845" cy="144000"/>
              <a:chOff x="850579" y="2998760"/>
              <a:chExt cx="7537845" cy="144000"/>
            </a:xfrm>
          </p:grpSpPr>
          <p:cxnSp>
            <p:nvCxnSpPr>
              <p:cNvPr id="5" name="Connecteur droit 4">
                <a:extLst>
                  <a:ext uri="{FF2B5EF4-FFF2-40B4-BE49-F238E27FC236}">
                    <a16:creationId xmlns:a16="http://schemas.microsoft.com/office/drawing/2014/main" id="{829DAF80-23E3-4593-AE5A-234F822FF796}"/>
                  </a:ext>
                </a:extLst>
              </p:cNvPr>
              <p:cNvCxnSpPr>
                <a:cxnSpLocks/>
              </p:cNvCxnSpPr>
              <p:nvPr/>
            </p:nvCxnSpPr>
            <p:spPr>
              <a:xfrm>
                <a:off x="850579" y="3070760"/>
                <a:ext cx="7537845" cy="0"/>
              </a:xfrm>
              <a:prstGeom prst="line">
                <a:avLst/>
              </a:prstGeom>
              <a:ln>
                <a:solidFill>
                  <a:srgbClr val="9A9A9A"/>
                </a:solidFill>
              </a:ln>
            </p:spPr>
            <p:style>
              <a:lnRef idx="1">
                <a:schemeClr val="accent1"/>
              </a:lnRef>
              <a:fillRef idx="0">
                <a:schemeClr val="accent1"/>
              </a:fillRef>
              <a:effectRef idx="0">
                <a:schemeClr val="accent1"/>
              </a:effectRef>
              <a:fontRef idx="minor">
                <a:schemeClr val="tx1"/>
              </a:fontRef>
            </p:style>
          </p:cxnSp>
          <p:sp>
            <p:nvSpPr>
              <p:cNvPr id="14" name="Triangle isocèle 13">
                <a:extLst>
                  <a:ext uri="{FF2B5EF4-FFF2-40B4-BE49-F238E27FC236}">
                    <a16:creationId xmlns:a16="http://schemas.microsoft.com/office/drawing/2014/main" id="{A3B1337C-81C3-3BE5-E9A6-DA8E83F22687}"/>
                  </a:ext>
                </a:extLst>
              </p:cNvPr>
              <p:cNvSpPr/>
              <p:nvPr/>
            </p:nvSpPr>
            <p:spPr>
              <a:xfrm>
                <a:off x="1318579" y="2998760"/>
                <a:ext cx="144000" cy="144000"/>
              </a:xfrm>
              <a:prstGeom prst="triangl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p>
            </p:txBody>
          </p:sp>
          <p:sp>
            <p:nvSpPr>
              <p:cNvPr id="15" name="Triangle isocèle 14">
                <a:extLst>
                  <a:ext uri="{FF2B5EF4-FFF2-40B4-BE49-F238E27FC236}">
                    <a16:creationId xmlns:a16="http://schemas.microsoft.com/office/drawing/2014/main" id="{2E6B95F2-0D6E-102C-E970-B33FAFD35B42}"/>
                  </a:ext>
                </a:extLst>
              </p:cNvPr>
              <p:cNvSpPr/>
              <p:nvPr/>
            </p:nvSpPr>
            <p:spPr>
              <a:xfrm>
                <a:off x="3005556" y="2998760"/>
                <a:ext cx="144000" cy="144000"/>
              </a:xfrm>
              <a:prstGeom prst="triangl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p>
            </p:txBody>
          </p:sp>
          <p:sp>
            <p:nvSpPr>
              <p:cNvPr id="16" name="Triangle isocèle 15">
                <a:extLst>
                  <a:ext uri="{FF2B5EF4-FFF2-40B4-BE49-F238E27FC236}">
                    <a16:creationId xmlns:a16="http://schemas.microsoft.com/office/drawing/2014/main" id="{D2A95042-BC8E-F5A9-07EA-49B620347DB3}"/>
                  </a:ext>
                </a:extLst>
              </p:cNvPr>
              <p:cNvSpPr/>
              <p:nvPr/>
            </p:nvSpPr>
            <p:spPr>
              <a:xfrm>
                <a:off x="4548533" y="2998760"/>
                <a:ext cx="144000" cy="144000"/>
              </a:xfrm>
              <a:prstGeom prst="triangl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p>
            </p:txBody>
          </p:sp>
          <p:sp>
            <p:nvSpPr>
              <p:cNvPr id="17" name="Triangle isocèle 16">
                <a:extLst>
                  <a:ext uri="{FF2B5EF4-FFF2-40B4-BE49-F238E27FC236}">
                    <a16:creationId xmlns:a16="http://schemas.microsoft.com/office/drawing/2014/main" id="{4E83FBB9-E2F3-9D44-B1DA-F51EC142698B}"/>
                  </a:ext>
                </a:extLst>
              </p:cNvPr>
              <p:cNvSpPr/>
              <p:nvPr/>
            </p:nvSpPr>
            <p:spPr>
              <a:xfrm>
                <a:off x="6163510" y="2998760"/>
                <a:ext cx="144000" cy="144000"/>
              </a:xfrm>
              <a:prstGeom prst="triangl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p>
            </p:txBody>
          </p:sp>
          <p:sp>
            <p:nvSpPr>
              <p:cNvPr id="18" name="Triangle isocèle 17">
                <a:extLst>
                  <a:ext uri="{FF2B5EF4-FFF2-40B4-BE49-F238E27FC236}">
                    <a16:creationId xmlns:a16="http://schemas.microsoft.com/office/drawing/2014/main" id="{83D9AC8C-DFC9-A7C8-E3E2-61D4EA406954}"/>
                  </a:ext>
                </a:extLst>
              </p:cNvPr>
              <p:cNvSpPr/>
              <p:nvPr/>
            </p:nvSpPr>
            <p:spPr>
              <a:xfrm>
                <a:off x="7850489" y="2998760"/>
                <a:ext cx="144000" cy="144000"/>
              </a:xfrm>
              <a:prstGeom prst="triangl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p>
            </p:txBody>
          </p:sp>
        </p:grpSp>
      </p:grpSp>
    </p:spTree>
    <p:extLst>
      <p:ext uri="{BB962C8B-B14F-4D97-AF65-F5344CB8AC3E}">
        <p14:creationId xmlns:p14="http://schemas.microsoft.com/office/powerpoint/2010/main" val="240810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4">
            <a:extLst>
              <a:ext uri="{FF2B5EF4-FFF2-40B4-BE49-F238E27FC236}">
                <a16:creationId xmlns:a16="http://schemas.microsoft.com/office/drawing/2014/main" id="{B640F427-FA36-17B2-6837-1638C0A6856B}"/>
              </a:ext>
            </a:extLst>
          </p:cNvPr>
          <p:cNvSpPr txBox="1">
            <a:spLocks/>
          </p:cNvSpPr>
          <p:nvPr/>
        </p:nvSpPr>
        <p:spPr bwMode="auto">
          <a:xfrm>
            <a:off x="1259631" y="60982"/>
            <a:ext cx="7677199" cy="626071"/>
          </a:xfrm>
          <a:prstGeom prst="rect">
            <a:avLst/>
          </a:prstGeom>
          <a:solidFill>
            <a:schemeClr val="bg1"/>
          </a:solidFill>
        </p:spPr>
        <p:txBody>
          <a:bodyPr vert="horz" lIns="36000" tIns="45720" rIns="36000" bIns="4572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r>
              <a:rPr lang="fr-FR" sz="2000" dirty="0">
                <a:solidFill>
                  <a:schemeClr val="tx2">
                    <a:lumMod val="50000"/>
                  </a:schemeClr>
                </a:solidFill>
              </a:rPr>
              <a:t>Quelques repères au niveau national sur l’évolution des exigences de qualité de service dans les universités*</a:t>
            </a:r>
          </a:p>
        </p:txBody>
      </p:sp>
      <p:sp>
        <p:nvSpPr>
          <p:cNvPr id="45" name="Rectangle 44">
            <a:extLst>
              <a:ext uri="{FF2B5EF4-FFF2-40B4-BE49-F238E27FC236}">
                <a16:creationId xmlns:a16="http://schemas.microsoft.com/office/drawing/2014/main" id="{F276EC0F-9A29-463F-8C6C-F396DACE3085}"/>
              </a:ext>
            </a:extLst>
          </p:cNvPr>
          <p:cNvSpPr>
            <a:spLocks/>
          </p:cNvSpPr>
          <p:nvPr/>
        </p:nvSpPr>
        <p:spPr bwMode="auto">
          <a:xfrm>
            <a:off x="64362" y="4870174"/>
            <a:ext cx="1080000" cy="1415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144000" numCol="1" spcCol="0" rtlCol="0" fromWordArt="0" anchor="ctr" anchorCtr="0" forceAA="0" compatLnSpc="1">
            <a:prstTxWarp prst="textNoShape">
              <a:avLst/>
            </a:prstTxWarp>
            <a:noAutofit/>
          </a:bodyPr>
          <a:lstStyle/>
          <a:p>
            <a:pPr>
              <a:spcAft>
                <a:spcPts val="600"/>
              </a:spcAft>
              <a:buClr>
                <a:schemeClr val="bg1"/>
              </a:buClr>
            </a:pPr>
            <a:r>
              <a:rPr lang="fr-FR" sz="800" i="1" dirty="0">
                <a:solidFill>
                  <a:schemeClr val="tx1"/>
                </a:solidFill>
                <a:latin typeface="Marianne" panose="02000000000000000000" pitchFamily="50" charset="0"/>
              </a:rPr>
              <a:t>*Non exhaustif</a:t>
            </a:r>
          </a:p>
        </p:txBody>
      </p:sp>
      <p:grpSp>
        <p:nvGrpSpPr>
          <p:cNvPr id="3" name="Groupe 2">
            <a:extLst>
              <a:ext uri="{FF2B5EF4-FFF2-40B4-BE49-F238E27FC236}">
                <a16:creationId xmlns:a16="http://schemas.microsoft.com/office/drawing/2014/main" id="{7FA988E2-1821-C807-5C9D-627D6E2A437C}"/>
              </a:ext>
            </a:extLst>
          </p:cNvPr>
          <p:cNvGrpSpPr/>
          <p:nvPr/>
        </p:nvGrpSpPr>
        <p:grpSpPr>
          <a:xfrm>
            <a:off x="69315" y="1717104"/>
            <a:ext cx="9074685" cy="1756062"/>
            <a:chOff x="69315" y="1087953"/>
            <a:chExt cx="9074685" cy="1756062"/>
          </a:xfrm>
        </p:grpSpPr>
        <p:cxnSp>
          <p:nvCxnSpPr>
            <p:cNvPr id="66" name="Connecteur droit avec flèche 65">
              <a:extLst>
                <a:ext uri="{FF2B5EF4-FFF2-40B4-BE49-F238E27FC236}">
                  <a16:creationId xmlns:a16="http://schemas.microsoft.com/office/drawing/2014/main" id="{E6F397BF-B25A-F99D-339B-440D3D09AA35}"/>
                </a:ext>
              </a:extLst>
            </p:cNvPr>
            <p:cNvCxnSpPr>
              <a:cxnSpLocks/>
            </p:cNvCxnSpPr>
            <p:nvPr/>
          </p:nvCxnSpPr>
          <p:spPr>
            <a:xfrm>
              <a:off x="1446087" y="1930622"/>
              <a:ext cx="7416575"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7" name="Triangle isocèle 66">
              <a:extLst>
                <a:ext uri="{FF2B5EF4-FFF2-40B4-BE49-F238E27FC236}">
                  <a16:creationId xmlns:a16="http://schemas.microsoft.com/office/drawing/2014/main" id="{C5C189F2-B90A-F139-4BC7-0ADD1040ACFB}"/>
                </a:ext>
              </a:extLst>
            </p:cNvPr>
            <p:cNvSpPr/>
            <p:nvPr/>
          </p:nvSpPr>
          <p:spPr>
            <a:xfrm rot="10800000">
              <a:off x="2079512" y="1858622"/>
              <a:ext cx="144000" cy="144000"/>
            </a:xfrm>
            <a:prstGeom prst="triangle">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69" name="Triangle isocèle 68">
              <a:extLst>
                <a:ext uri="{FF2B5EF4-FFF2-40B4-BE49-F238E27FC236}">
                  <a16:creationId xmlns:a16="http://schemas.microsoft.com/office/drawing/2014/main" id="{D7501AA1-DCA1-0290-B4C5-00255DC827C4}"/>
                </a:ext>
              </a:extLst>
            </p:cNvPr>
            <p:cNvSpPr/>
            <p:nvPr/>
          </p:nvSpPr>
          <p:spPr>
            <a:xfrm>
              <a:off x="3897056" y="1858622"/>
              <a:ext cx="144000" cy="144000"/>
            </a:xfrm>
            <a:prstGeom prst="triangle">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70" name="Triangle isocèle 69">
              <a:extLst>
                <a:ext uri="{FF2B5EF4-FFF2-40B4-BE49-F238E27FC236}">
                  <a16:creationId xmlns:a16="http://schemas.microsoft.com/office/drawing/2014/main" id="{EDD7550E-7760-CC52-544D-D7E99C104307}"/>
                </a:ext>
              </a:extLst>
            </p:cNvPr>
            <p:cNvSpPr/>
            <p:nvPr/>
          </p:nvSpPr>
          <p:spPr>
            <a:xfrm>
              <a:off x="8378651" y="1829256"/>
              <a:ext cx="144000" cy="144000"/>
            </a:xfrm>
            <a:prstGeom prst="triangle">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71" name="Triangle isocèle 70">
              <a:extLst>
                <a:ext uri="{FF2B5EF4-FFF2-40B4-BE49-F238E27FC236}">
                  <a16:creationId xmlns:a16="http://schemas.microsoft.com/office/drawing/2014/main" id="{A6A53BE4-04D7-79A7-8973-8F2D43616285}"/>
                </a:ext>
              </a:extLst>
            </p:cNvPr>
            <p:cNvSpPr/>
            <p:nvPr/>
          </p:nvSpPr>
          <p:spPr>
            <a:xfrm rot="10800000">
              <a:off x="5043118" y="1869060"/>
              <a:ext cx="144000" cy="144000"/>
            </a:xfrm>
            <a:prstGeom prst="triangle">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72" name="Rectangle 71">
              <a:extLst>
                <a:ext uri="{FF2B5EF4-FFF2-40B4-BE49-F238E27FC236}">
                  <a16:creationId xmlns:a16="http://schemas.microsoft.com/office/drawing/2014/main" id="{1D8FF85C-0697-D9A8-42DE-803ACD89200F}"/>
                </a:ext>
              </a:extLst>
            </p:cNvPr>
            <p:cNvSpPr/>
            <p:nvPr/>
          </p:nvSpPr>
          <p:spPr>
            <a:xfrm>
              <a:off x="1368713" y="2153502"/>
              <a:ext cx="1549461" cy="504000"/>
            </a:xfrm>
            <a:prstGeom prst="rect">
              <a:avLst/>
            </a:prstGeom>
            <a:no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80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AERES</a:t>
              </a:r>
              <a:r>
                <a:rPr kumimoji="0" lang="fr-FR" altLang="fr-FR" sz="800" b="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 : Agence d'évaluation de la recherche et de l'enseignement supérieur</a:t>
              </a:r>
              <a:endParaRPr lang="fr-FR" sz="800" dirty="0">
                <a:solidFill>
                  <a:schemeClr val="tx1"/>
                </a:solidFill>
                <a:latin typeface="Marianne" panose="02000000000000000000" pitchFamily="2" charset="0"/>
              </a:endParaRPr>
            </a:p>
          </p:txBody>
        </p:sp>
        <p:sp>
          <p:nvSpPr>
            <p:cNvPr id="74" name="Rectangle 73">
              <a:extLst>
                <a:ext uri="{FF2B5EF4-FFF2-40B4-BE49-F238E27FC236}">
                  <a16:creationId xmlns:a16="http://schemas.microsoft.com/office/drawing/2014/main" id="{E02F3EA3-FFFF-4D0E-D4C4-44B0078C4587}"/>
                </a:ext>
              </a:extLst>
            </p:cNvPr>
            <p:cNvSpPr/>
            <p:nvPr/>
          </p:nvSpPr>
          <p:spPr>
            <a:xfrm>
              <a:off x="3263631" y="1279067"/>
              <a:ext cx="1410849" cy="504000"/>
            </a:xfrm>
            <a:prstGeom prst="rect">
              <a:avLst/>
            </a:prstGeom>
            <a:no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80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RELIER</a:t>
              </a:r>
              <a:r>
                <a:rPr kumimoji="0" lang="fr-FR" altLang="fr-FR" sz="800" b="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 : </a:t>
              </a:r>
              <a:r>
                <a:rPr kumimoji="0" lang="fr-FR" altLang="fr-FR" sz="800" b="0" u="none" strike="noStrike" cap="none" normalizeH="0" baseline="0" dirty="0" err="1">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REseau</a:t>
              </a:r>
              <a:r>
                <a:rPr kumimoji="0" lang="fr-FR" altLang="fr-FR" sz="800" b="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 </a:t>
              </a:r>
              <a:r>
                <a:rPr kumimoji="0" lang="fr-FR" altLang="fr-FR" sz="800" b="0" u="none" strike="noStrike" cap="none" normalizeH="0" baseline="0" dirty="0" err="1">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quaLIté</a:t>
              </a:r>
              <a:r>
                <a:rPr kumimoji="0" lang="fr-FR" altLang="fr-FR" sz="800" b="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 de l’Enseignement supérieur et de la Recherche</a:t>
              </a:r>
              <a:endParaRPr lang="fr-FR" sz="800" dirty="0">
                <a:solidFill>
                  <a:schemeClr val="tx1"/>
                </a:solidFill>
                <a:latin typeface="Marianne" panose="02000000000000000000" pitchFamily="2" charset="0"/>
              </a:endParaRPr>
            </a:p>
          </p:txBody>
        </p:sp>
        <p:sp>
          <p:nvSpPr>
            <p:cNvPr id="75" name="Rectangle 74">
              <a:extLst>
                <a:ext uri="{FF2B5EF4-FFF2-40B4-BE49-F238E27FC236}">
                  <a16:creationId xmlns:a16="http://schemas.microsoft.com/office/drawing/2014/main" id="{31A8C5DB-F3C3-E938-7871-E021391F3940}"/>
                </a:ext>
              </a:extLst>
            </p:cNvPr>
            <p:cNvSpPr/>
            <p:nvPr/>
          </p:nvSpPr>
          <p:spPr>
            <a:xfrm>
              <a:off x="4255800" y="2180830"/>
              <a:ext cx="1694793" cy="504000"/>
            </a:xfrm>
            <a:prstGeom prst="rect">
              <a:avLst/>
            </a:prstGeom>
            <a:no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80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HCERES</a:t>
              </a:r>
              <a:r>
                <a:rPr kumimoji="0" lang="fr-FR" altLang="fr-FR" sz="800" b="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 (remplace AERES) : Haut Conseil de l’évaluation de la recherche et de l’enseignement supérieur</a:t>
              </a:r>
              <a:endParaRPr lang="fr-FR" sz="800" dirty="0">
                <a:solidFill>
                  <a:schemeClr val="tx1"/>
                </a:solidFill>
                <a:latin typeface="Marianne" panose="02000000000000000000" pitchFamily="2" charset="0"/>
              </a:endParaRPr>
            </a:p>
          </p:txBody>
        </p:sp>
        <p:sp>
          <p:nvSpPr>
            <p:cNvPr id="76" name="Rectangle 75">
              <a:extLst>
                <a:ext uri="{FF2B5EF4-FFF2-40B4-BE49-F238E27FC236}">
                  <a16:creationId xmlns:a16="http://schemas.microsoft.com/office/drawing/2014/main" id="{92C6F9D6-2EDE-6D90-83BB-3B50715C0707}"/>
                </a:ext>
              </a:extLst>
            </p:cNvPr>
            <p:cNvSpPr/>
            <p:nvPr/>
          </p:nvSpPr>
          <p:spPr>
            <a:xfrm>
              <a:off x="6456406" y="2069779"/>
              <a:ext cx="1410849" cy="774236"/>
            </a:xfrm>
            <a:prstGeom prst="rect">
              <a:avLst/>
            </a:prstGeom>
            <a:no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800" b="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Décret relatif au Référentiel National sur la Qualité (RNQ) des formations concourant au développement des compétences</a:t>
              </a:r>
              <a:endParaRPr lang="fr-FR" sz="800" dirty="0">
                <a:solidFill>
                  <a:schemeClr val="tx1"/>
                </a:solidFill>
                <a:latin typeface="Marianne" panose="02000000000000000000" pitchFamily="2" charset="0"/>
              </a:endParaRPr>
            </a:p>
          </p:txBody>
        </p:sp>
        <p:grpSp>
          <p:nvGrpSpPr>
            <p:cNvPr id="93" name="Groupe 92">
              <a:extLst>
                <a:ext uri="{FF2B5EF4-FFF2-40B4-BE49-F238E27FC236}">
                  <a16:creationId xmlns:a16="http://schemas.microsoft.com/office/drawing/2014/main" id="{70127F9E-2189-DC6B-F500-B4E70AEBFC83}"/>
                </a:ext>
              </a:extLst>
            </p:cNvPr>
            <p:cNvGrpSpPr/>
            <p:nvPr/>
          </p:nvGrpSpPr>
          <p:grpSpPr>
            <a:xfrm>
              <a:off x="69315" y="1098920"/>
              <a:ext cx="1080000" cy="1558582"/>
              <a:chOff x="231654" y="1022396"/>
              <a:chExt cx="1080000" cy="1558582"/>
            </a:xfrm>
          </p:grpSpPr>
          <p:pic>
            <p:nvPicPr>
              <p:cNvPr id="86" name="Picture 2" descr="Carte De France Pays - Images vectorielles gratuites sur Pixabay - Pixabay">
                <a:extLst>
                  <a:ext uri="{FF2B5EF4-FFF2-40B4-BE49-F238E27FC236}">
                    <a16:creationId xmlns:a16="http://schemas.microsoft.com/office/drawing/2014/main" id="{238E7895-1684-5428-008C-C13672E2083E}"/>
                  </a:ext>
                </a:extLst>
              </p:cNvPr>
              <p:cNvPicPr>
                <a:picLocks noChangeAspect="1" noChangeArrowheads="1"/>
              </p:cNvPicPr>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31654" y="1022396"/>
                <a:ext cx="1080000" cy="1104894"/>
              </a:xfrm>
              <a:prstGeom prst="rect">
                <a:avLst/>
              </a:prstGeom>
              <a:noFill/>
              <a:extLst>
                <a:ext uri="{909E8E84-426E-40DD-AFC4-6F175D3DCCD1}">
                  <a14:hiddenFill xmlns:a14="http://schemas.microsoft.com/office/drawing/2010/main">
                    <a:solidFill>
                      <a:srgbClr val="FFFFFF"/>
                    </a:solidFill>
                  </a14:hiddenFill>
                </a:ext>
              </a:extLst>
            </p:spPr>
          </p:pic>
          <p:sp>
            <p:nvSpPr>
              <p:cNvPr id="87" name="Rectangle 86">
                <a:extLst>
                  <a:ext uri="{FF2B5EF4-FFF2-40B4-BE49-F238E27FC236}">
                    <a16:creationId xmlns:a16="http://schemas.microsoft.com/office/drawing/2014/main" id="{E6163B38-20F0-627D-C625-62842A9322F1}"/>
                  </a:ext>
                </a:extLst>
              </p:cNvPr>
              <p:cNvSpPr/>
              <p:nvPr/>
            </p:nvSpPr>
            <p:spPr>
              <a:xfrm>
                <a:off x="231654" y="2136519"/>
                <a:ext cx="1080000" cy="444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sz="1400" dirty="0">
                    <a:solidFill>
                      <a:schemeClr val="tx1"/>
                    </a:solidFill>
                    <a:latin typeface="Marianne" panose="02000000000000000000" pitchFamily="2" charset="0"/>
                  </a:rPr>
                  <a:t>Au niveau national</a:t>
                </a:r>
              </a:p>
            </p:txBody>
          </p:sp>
        </p:grpSp>
        <p:sp>
          <p:nvSpPr>
            <p:cNvPr id="89" name="Rectangle 88">
              <a:extLst>
                <a:ext uri="{FF2B5EF4-FFF2-40B4-BE49-F238E27FC236}">
                  <a16:creationId xmlns:a16="http://schemas.microsoft.com/office/drawing/2014/main" id="{A6EC9884-4674-B272-6E34-44D59C6440EE}"/>
                </a:ext>
              </a:extLst>
            </p:cNvPr>
            <p:cNvSpPr/>
            <p:nvPr/>
          </p:nvSpPr>
          <p:spPr>
            <a:xfrm>
              <a:off x="1829175" y="1620998"/>
              <a:ext cx="659055" cy="261806"/>
            </a:xfrm>
            <a:prstGeom prst="rect">
              <a:avLst/>
            </a:prstGeom>
            <a:no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105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2006</a:t>
              </a:r>
              <a:endParaRPr lang="fr-FR" sz="1050" b="1" dirty="0">
                <a:solidFill>
                  <a:schemeClr val="tx1"/>
                </a:solidFill>
                <a:latin typeface="Marianne" panose="02000000000000000000" pitchFamily="2" charset="0"/>
              </a:endParaRPr>
            </a:p>
          </p:txBody>
        </p:sp>
        <p:sp>
          <p:nvSpPr>
            <p:cNvPr id="90" name="Rectangle 89">
              <a:extLst>
                <a:ext uri="{FF2B5EF4-FFF2-40B4-BE49-F238E27FC236}">
                  <a16:creationId xmlns:a16="http://schemas.microsoft.com/office/drawing/2014/main" id="{73E8E680-0C8A-F001-EB0A-2F8D2C40306C}"/>
                </a:ext>
              </a:extLst>
            </p:cNvPr>
            <p:cNvSpPr/>
            <p:nvPr/>
          </p:nvSpPr>
          <p:spPr>
            <a:xfrm>
              <a:off x="3646624" y="1965876"/>
              <a:ext cx="659055" cy="261806"/>
            </a:xfrm>
            <a:prstGeom prst="rect">
              <a:avLst/>
            </a:prstGeom>
            <a:no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105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2012</a:t>
              </a:r>
              <a:endParaRPr lang="fr-FR" sz="1050" b="1" dirty="0">
                <a:solidFill>
                  <a:schemeClr val="tx1"/>
                </a:solidFill>
                <a:latin typeface="Marianne" panose="02000000000000000000" pitchFamily="2" charset="0"/>
              </a:endParaRPr>
            </a:p>
          </p:txBody>
        </p:sp>
        <p:sp>
          <p:nvSpPr>
            <p:cNvPr id="91" name="Rectangle 90">
              <a:extLst>
                <a:ext uri="{FF2B5EF4-FFF2-40B4-BE49-F238E27FC236}">
                  <a16:creationId xmlns:a16="http://schemas.microsoft.com/office/drawing/2014/main" id="{412D49E3-263B-92E6-D0BE-0D419F8A2272}"/>
                </a:ext>
              </a:extLst>
            </p:cNvPr>
            <p:cNvSpPr/>
            <p:nvPr/>
          </p:nvSpPr>
          <p:spPr>
            <a:xfrm>
              <a:off x="4668136" y="1635136"/>
              <a:ext cx="906061" cy="261806"/>
            </a:xfrm>
            <a:prstGeom prst="rect">
              <a:avLst/>
            </a:prstGeom>
            <a:no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105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2014</a:t>
              </a:r>
              <a:endParaRPr lang="fr-FR" sz="1050" b="1" dirty="0">
                <a:solidFill>
                  <a:schemeClr val="tx1"/>
                </a:solidFill>
                <a:latin typeface="Marianne" panose="02000000000000000000" pitchFamily="2" charset="0"/>
              </a:endParaRPr>
            </a:p>
          </p:txBody>
        </p:sp>
        <p:sp>
          <p:nvSpPr>
            <p:cNvPr id="92" name="Rectangle 91">
              <a:extLst>
                <a:ext uri="{FF2B5EF4-FFF2-40B4-BE49-F238E27FC236}">
                  <a16:creationId xmlns:a16="http://schemas.microsoft.com/office/drawing/2014/main" id="{FA9E6F35-7D8F-9FD6-CF3C-3BE4D120FA1F}"/>
                </a:ext>
              </a:extLst>
            </p:cNvPr>
            <p:cNvSpPr/>
            <p:nvPr/>
          </p:nvSpPr>
          <p:spPr>
            <a:xfrm>
              <a:off x="6884972" y="1596816"/>
              <a:ext cx="906061" cy="261806"/>
            </a:xfrm>
            <a:prstGeom prst="rect">
              <a:avLst/>
            </a:prstGeom>
            <a:no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105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2019</a:t>
              </a:r>
            </a:p>
          </p:txBody>
        </p:sp>
        <p:sp>
          <p:nvSpPr>
            <p:cNvPr id="46" name="Triangle isocèle 45">
              <a:extLst>
                <a:ext uri="{FF2B5EF4-FFF2-40B4-BE49-F238E27FC236}">
                  <a16:creationId xmlns:a16="http://schemas.microsoft.com/office/drawing/2014/main" id="{E43BF6B0-4A03-4EE0-98EC-4122D165957B}"/>
                </a:ext>
              </a:extLst>
            </p:cNvPr>
            <p:cNvSpPr/>
            <p:nvPr/>
          </p:nvSpPr>
          <p:spPr>
            <a:xfrm rot="10800000">
              <a:off x="7201950" y="1872893"/>
              <a:ext cx="144000" cy="144000"/>
            </a:xfrm>
            <a:prstGeom prst="triangle">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47" name="Rectangle 46">
              <a:extLst>
                <a:ext uri="{FF2B5EF4-FFF2-40B4-BE49-F238E27FC236}">
                  <a16:creationId xmlns:a16="http://schemas.microsoft.com/office/drawing/2014/main" id="{AA68518A-1F0A-4A6C-B3F7-C690B5BE434F}"/>
                </a:ext>
              </a:extLst>
            </p:cNvPr>
            <p:cNvSpPr/>
            <p:nvPr/>
          </p:nvSpPr>
          <p:spPr>
            <a:xfrm>
              <a:off x="7821187" y="2050113"/>
              <a:ext cx="1322813" cy="261796"/>
            </a:xfrm>
            <a:prstGeom prst="rect">
              <a:avLst/>
            </a:prstGeom>
            <a:no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105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Aout 2023 - 2024</a:t>
              </a:r>
            </a:p>
          </p:txBody>
        </p:sp>
        <p:sp>
          <p:nvSpPr>
            <p:cNvPr id="48" name="Rectangle 47">
              <a:extLst>
                <a:ext uri="{FF2B5EF4-FFF2-40B4-BE49-F238E27FC236}">
                  <a16:creationId xmlns:a16="http://schemas.microsoft.com/office/drawing/2014/main" id="{3058DA34-6F69-435E-829C-F82DDCD262DF}"/>
                </a:ext>
              </a:extLst>
            </p:cNvPr>
            <p:cNvSpPr/>
            <p:nvPr/>
          </p:nvSpPr>
          <p:spPr>
            <a:xfrm>
              <a:off x="7734010" y="1195310"/>
              <a:ext cx="1322813" cy="647765"/>
            </a:xfrm>
            <a:prstGeom prst="rect">
              <a:avLst/>
            </a:prstGeom>
            <a:no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r-FR" altLang="fr-FR" sz="800" b="1" dirty="0">
                  <a:solidFill>
                    <a:schemeClr val="tx1"/>
                  </a:solidFill>
                  <a:latin typeface="Marianne" panose="02000000000000000000" pitchFamily="2" charset="0"/>
                  <a:ea typeface="Calibri" panose="020F0502020204030204" pitchFamily="34" charset="0"/>
                  <a:cs typeface="Times New Roman" panose="02020603050405020304" pitchFamily="18" charset="0"/>
                </a:rPr>
                <a:t>Arrêté interministériel instituant le programme SP+</a:t>
              </a:r>
              <a:r>
                <a:rPr kumimoji="0" lang="fr-FR" altLang="fr-FR" sz="800" b="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 </a:t>
              </a:r>
              <a:r>
                <a:rPr kumimoji="0" lang="fr-FR" altLang="fr-FR" sz="600" b="0" i="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(Référentiel 8 engagements communs</a:t>
              </a:r>
              <a:r>
                <a:rPr kumimoji="0" lang="fr-FR" altLang="fr-FR" sz="700" b="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a:t>
              </a:r>
              <a:endParaRPr lang="fr-FR" sz="800" dirty="0">
                <a:solidFill>
                  <a:schemeClr val="tx1"/>
                </a:solidFill>
                <a:latin typeface="Marianne" panose="02000000000000000000" pitchFamily="2" charset="0"/>
              </a:endParaRPr>
            </a:p>
          </p:txBody>
        </p:sp>
        <p:sp>
          <p:nvSpPr>
            <p:cNvPr id="53" name="Triangle isocèle 52">
              <a:extLst>
                <a:ext uri="{FF2B5EF4-FFF2-40B4-BE49-F238E27FC236}">
                  <a16:creationId xmlns:a16="http://schemas.microsoft.com/office/drawing/2014/main" id="{9636A367-EFDA-45AB-BBDC-408BD5EF7EC8}"/>
                </a:ext>
              </a:extLst>
            </p:cNvPr>
            <p:cNvSpPr/>
            <p:nvPr/>
          </p:nvSpPr>
          <p:spPr>
            <a:xfrm>
              <a:off x="6045180" y="1863710"/>
              <a:ext cx="144000" cy="144000"/>
            </a:xfrm>
            <a:prstGeom prst="triangle">
              <a:avLst/>
            </a:prstGeom>
            <a:solidFill>
              <a:schemeClr val="tx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sp>
          <p:nvSpPr>
            <p:cNvPr id="54" name="Rectangle 53">
              <a:extLst>
                <a:ext uri="{FF2B5EF4-FFF2-40B4-BE49-F238E27FC236}">
                  <a16:creationId xmlns:a16="http://schemas.microsoft.com/office/drawing/2014/main" id="{49981D2F-9DE8-4EE8-A07D-4A949ABACDC0}"/>
                </a:ext>
              </a:extLst>
            </p:cNvPr>
            <p:cNvSpPr/>
            <p:nvPr/>
          </p:nvSpPr>
          <p:spPr>
            <a:xfrm>
              <a:off x="5574197" y="1087953"/>
              <a:ext cx="1062142" cy="726015"/>
            </a:xfrm>
            <a:prstGeom prst="rect">
              <a:avLst/>
            </a:prstGeom>
            <a:no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80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Décret 2015-790</a:t>
              </a:r>
              <a:r>
                <a:rPr lang="fr-FR" altLang="fr-FR" sz="800" dirty="0">
                  <a:solidFill>
                    <a:schemeClr val="tx1"/>
                  </a:solidFill>
                  <a:latin typeface="Marianne" panose="02000000000000000000" pitchFamily="2" charset="0"/>
                  <a:ea typeface="Calibri" panose="020F0502020204030204" pitchFamily="34" charset="0"/>
                  <a:cs typeface="Times New Roman" panose="02020603050405020304" pitchFamily="18" charset="0"/>
                </a:rPr>
                <a:t> </a:t>
              </a:r>
              <a:r>
                <a:rPr kumimoji="0" lang="fr-FR" altLang="fr-FR" sz="800" b="0"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 Instauration 6 critères qualité pour organismes de formation</a:t>
              </a:r>
              <a:endParaRPr lang="fr-FR" sz="800" dirty="0">
                <a:solidFill>
                  <a:schemeClr val="tx1"/>
                </a:solidFill>
                <a:latin typeface="Marianne" panose="02000000000000000000" pitchFamily="2" charset="0"/>
              </a:endParaRPr>
            </a:p>
          </p:txBody>
        </p:sp>
        <p:sp>
          <p:nvSpPr>
            <p:cNvPr id="55" name="Rectangle 54">
              <a:extLst>
                <a:ext uri="{FF2B5EF4-FFF2-40B4-BE49-F238E27FC236}">
                  <a16:creationId xmlns:a16="http://schemas.microsoft.com/office/drawing/2014/main" id="{C8E5B9A8-6D44-48AC-B434-FD6E4A48A4C6}"/>
                </a:ext>
              </a:extLst>
            </p:cNvPr>
            <p:cNvSpPr/>
            <p:nvPr/>
          </p:nvSpPr>
          <p:spPr>
            <a:xfrm>
              <a:off x="5672097" y="1970725"/>
              <a:ext cx="906061" cy="261806"/>
            </a:xfrm>
            <a:prstGeom prst="rect">
              <a:avLst/>
            </a:prstGeom>
            <a:no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0" lang="fr-FR" altLang="fr-FR" sz="1050" b="1" u="none" strike="noStrike" cap="none" normalizeH="0" baseline="0" dirty="0">
                  <a:ln>
                    <a:noFill/>
                  </a:ln>
                  <a:solidFill>
                    <a:schemeClr val="tx1"/>
                  </a:solidFill>
                  <a:effectLst/>
                  <a:latin typeface="Marianne" panose="02000000000000000000" pitchFamily="2" charset="0"/>
                  <a:ea typeface="Calibri" panose="020F0502020204030204" pitchFamily="34" charset="0"/>
                  <a:cs typeface="Times New Roman" panose="02020603050405020304" pitchFamily="18" charset="0"/>
                </a:rPr>
                <a:t>2015</a:t>
              </a:r>
            </a:p>
          </p:txBody>
        </p:sp>
      </p:grpSp>
    </p:spTree>
    <p:extLst>
      <p:ext uri="{BB962C8B-B14F-4D97-AF65-F5344CB8AC3E}">
        <p14:creationId xmlns:p14="http://schemas.microsoft.com/office/powerpoint/2010/main" val="1185802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re 2">
            <a:extLst>
              <a:ext uri="{FF2B5EF4-FFF2-40B4-BE49-F238E27FC236}">
                <a16:creationId xmlns:a16="http://schemas.microsoft.com/office/drawing/2014/main" id="{F68F9E10-0847-C84E-A00D-4E630B5DE255}"/>
              </a:ext>
            </a:extLst>
          </p:cNvPr>
          <p:cNvSpPr txBox="1">
            <a:spLocks/>
          </p:cNvSpPr>
          <p:nvPr/>
        </p:nvSpPr>
        <p:spPr bwMode="gray">
          <a:xfrm>
            <a:off x="1222162" y="610765"/>
            <a:ext cx="7504563" cy="35653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550" b="1" kern="1200">
                <a:solidFill>
                  <a:schemeClr val="tx1"/>
                </a:solidFill>
                <a:latin typeface="+mj-lt"/>
                <a:ea typeface="+mj-ea"/>
                <a:cs typeface="+mj-cs"/>
              </a:defRPr>
            </a:lvl1pPr>
          </a:lstStyle>
          <a:p>
            <a:endParaRPr lang="fr-FR" sz="1200" i="1" dirty="0">
              <a:solidFill>
                <a:srgbClr val="8E8ED5"/>
              </a:solidFill>
              <a:latin typeface="Marianne ExtraBold" panose="02000000000000000000" pitchFamily="2" charset="0"/>
              <a:ea typeface="Marianne" charset="0"/>
              <a:cs typeface="Marianne" charset="0"/>
            </a:endParaRPr>
          </a:p>
        </p:txBody>
      </p:sp>
      <p:sp>
        <p:nvSpPr>
          <p:cNvPr id="2" name="Titre 4">
            <a:extLst>
              <a:ext uri="{FF2B5EF4-FFF2-40B4-BE49-F238E27FC236}">
                <a16:creationId xmlns:a16="http://schemas.microsoft.com/office/drawing/2014/main" id="{B640F427-FA36-17B2-6837-1638C0A6856B}"/>
              </a:ext>
            </a:extLst>
          </p:cNvPr>
          <p:cNvSpPr txBox="1">
            <a:spLocks/>
          </p:cNvSpPr>
          <p:nvPr/>
        </p:nvSpPr>
        <p:spPr bwMode="auto">
          <a:xfrm>
            <a:off x="1259631" y="60982"/>
            <a:ext cx="7677199" cy="626071"/>
          </a:xfrm>
          <a:prstGeom prst="rect">
            <a:avLst/>
          </a:prstGeom>
          <a:solidFill>
            <a:schemeClr val="bg1"/>
          </a:solidFill>
        </p:spPr>
        <p:txBody>
          <a:bodyPr vert="horz" lIns="36000" tIns="45720" rIns="36000" bIns="4572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r>
              <a:rPr lang="fr-FR" sz="2000" dirty="0">
                <a:solidFill>
                  <a:schemeClr val="tx2">
                    <a:lumMod val="50000"/>
                  </a:schemeClr>
                </a:solidFill>
              </a:rPr>
              <a:t>Analyse de l’environnement dans lequel s’inscrit notre démarche (SWOT)</a:t>
            </a:r>
          </a:p>
        </p:txBody>
      </p:sp>
      <p:sp>
        <p:nvSpPr>
          <p:cNvPr id="4" name="Rectangle 3">
            <a:extLst>
              <a:ext uri="{FF2B5EF4-FFF2-40B4-BE49-F238E27FC236}">
                <a16:creationId xmlns:a16="http://schemas.microsoft.com/office/drawing/2014/main" id="{5CFCE83B-F771-9261-2652-55CDECD10D52}"/>
              </a:ext>
            </a:extLst>
          </p:cNvPr>
          <p:cNvSpPr/>
          <p:nvPr/>
        </p:nvSpPr>
        <p:spPr>
          <a:xfrm>
            <a:off x="222430" y="1085886"/>
            <a:ext cx="4320000" cy="1800000"/>
          </a:xfrm>
          <a:prstGeom prst="rect">
            <a:avLst/>
          </a:prstGeom>
          <a:solidFill>
            <a:srgbClr val="003478">
              <a:lumMod val="20000"/>
              <a:lumOff val="80000"/>
            </a:srgbClr>
          </a:solidFill>
          <a:ln w="12700" cap="flat" cmpd="sng" algn="ctr">
            <a:noFill/>
            <a:prstDash val="solid"/>
            <a:miter lim="800000"/>
          </a:ln>
          <a:effectLst/>
        </p:spPr>
        <p:txBody>
          <a:bodyPr numCol="1"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fr-FR" sz="600" b="0" i="0" u="none" strike="noStrike" kern="0" cap="none" spc="0" normalizeH="0" baseline="0" noProof="0" dirty="0">
                <a:ln>
                  <a:noFill/>
                </a:ln>
                <a:solidFill>
                  <a:srgbClr val="000000"/>
                </a:solidFill>
                <a:effectLst/>
                <a:uLnTx/>
                <a:uFillTx/>
                <a:latin typeface="Marianne" panose="02000000000000000000" pitchFamily="2" charset="0"/>
              </a:rPr>
              <a:t> </a:t>
            </a:r>
          </a:p>
        </p:txBody>
      </p:sp>
      <p:sp>
        <p:nvSpPr>
          <p:cNvPr id="5" name="Rectangle 4">
            <a:extLst>
              <a:ext uri="{FF2B5EF4-FFF2-40B4-BE49-F238E27FC236}">
                <a16:creationId xmlns:a16="http://schemas.microsoft.com/office/drawing/2014/main" id="{9FDB21DF-3C5E-7564-482F-ACABA4E0B0FD}"/>
              </a:ext>
            </a:extLst>
          </p:cNvPr>
          <p:cNvSpPr/>
          <p:nvPr/>
        </p:nvSpPr>
        <p:spPr>
          <a:xfrm>
            <a:off x="4656315" y="3004476"/>
            <a:ext cx="4320000" cy="1800000"/>
          </a:xfrm>
          <a:prstGeom prst="rect">
            <a:avLst/>
          </a:prstGeom>
          <a:solidFill>
            <a:srgbClr val="AA272F">
              <a:lumMod val="20000"/>
              <a:lumOff val="80000"/>
            </a:srgbClr>
          </a:solidFill>
          <a:ln w="12700" cap="flat" cmpd="sng" algn="ctr">
            <a:noFill/>
            <a:prstDash val="solid"/>
            <a:miter lim="800000"/>
          </a:ln>
          <a:effectLst/>
        </p:spPr>
        <p:txBody>
          <a:bodyPr rtlCol="0" anchor="ctr"/>
          <a:lstStyle/>
          <a:p>
            <a:pPr marL="171450" marR="0" lvl="0" indent="-1714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050" b="0" i="0" u="none" strike="noStrike" kern="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a:p>
            <a:pPr marL="171450" indent="-171450" algn="just" defTabSz="457200">
              <a:buFont typeface="Arial" panose="020B0604020202020204" pitchFamily="34" charset="0"/>
              <a:buChar char="•"/>
              <a:defRPr/>
            </a:pPr>
            <a:endParaRPr lang="fr-FR" sz="1100" kern="0" dirty="0">
              <a:solidFill>
                <a:srgbClr val="000000"/>
              </a:solidFill>
              <a:latin typeface="Calibri Light" panose="020F0302020204030204" pitchFamily="34" charset="0"/>
              <a:cs typeface="Calibri Light" panose="020F0302020204030204" pitchFamily="34" charset="0"/>
            </a:endParaRPr>
          </a:p>
        </p:txBody>
      </p:sp>
      <p:sp>
        <p:nvSpPr>
          <p:cNvPr id="6" name="Rectangle 5">
            <a:extLst>
              <a:ext uri="{FF2B5EF4-FFF2-40B4-BE49-F238E27FC236}">
                <a16:creationId xmlns:a16="http://schemas.microsoft.com/office/drawing/2014/main" id="{E2608E69-0180-8CF2-C60C-8BD76ACA99D6}"/>
              </a:ext>
            </a:extLst>
          </p:cNvPr>
          <p:cNvSpPr/>
          <p:nvPr/>
        </p:nvSpPr>
        <p:spPr>
          <a:xfrm>
            <a:off x="222430" y="3004476"/>
            <a:ext cx="4320000" cy="1800000"/>
          </a:xfrm>
          <a:prstGeom prst="rect">
            <a:avLst/>
          </a:prstGeom>
          <a:solidFill>
            <a:srgbClr val="D4E4A0"/>
          </a:solidFill>
          <a:ln w="12700" cap="flat" cmpd="sng" algn="ctr">
            <a:noFill/>
            <a:prstDash val="solid"/>
            <a:miter lim="800000"/>
          </a:ln>
          <a:effectLst/>
        </p:spPr>
        <p:txBody>
          <a:bodyPr rtlCol="0" anchor="ctr"/>
          <a:lstStyle/>
          <a:p>
            <a:pPr lvl="1" algn="just" defTabSz="457200">
              <a:defRPr/>
            </a:pPr>
            <a:endParaRPr lang="fr-FR" sz="1100" kern="0" dirty="0">
              <a:solidFill>
                <a:srgbClr val="000000"/>
              </a:solidFill>
              <a:latin typeface="Calibri Light" panose="020F0302020204030204" pitchFamily="34" charset="0"/>
              <a:cs typeface="Calibri Light" panose="020F0302020204030204" pitchFamily="34" charset="0"/>
            </a:endParaRPr>
          </a:p>
        </p:txBody>
      </p:sp>
      <p:sp>
        <p:nvSpPr>
          <p:cNvPr id="7" name="Rectangle 6">
            <a:extLst>
              <a:ext uri="{FF2B5EF4-FFF2-40B4-BE49-F238E27FC236}">
                <a16:creationId xmlns:a16="http://schemas.microsoft.com/office/drawing/2014/main" id="{1000972C-84C0-C423-4C87-6F6E095A320D}"/>
              </a:ext>
            </a:extLst>
          </p:cNvPr>
          <p:cNvSpPr/>
          <p:nvPr/>
        </p:nvSpPr>
        <p:spPr>
          <a:xfrm>
            <a:off x="943023" y="974985"/>
            <a:ext cx="2878815" cy="216000"/>
          </a:xfrm>
          <a:prstGeom prst="rect">
            <a:avLst/>
          </a:prstGeom>
          <a:solidFill>
            <a:srgbClr val="003478"/>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solidFill>
                  <a:srgbClr val="FFFFFF"/>
                </a:solidFill>
                <a:effectLst/>
                <a:uLnTx/>
                <a:uFillTx/>
                <a:latin typeface="Marianne" panose="02000000000000000000" pitchFamily="2" charset="0"/>
              </a:rPr>
              <a:t>Forces</a:t>
            </a:r>
          </a:p>
        </p:txBody>
      </p:sp>
      <p:sp>
        <p:nvSpPr>
          <p:cNvPr id="8" name="Rectangle 7">
            <a:extLst>
              <a:ext uri="{FF2B5EF4-FFF2-40B4-BE49-F238E27FC236}">
                <a16:creationId xmlns:a16="http://schemas.microsoft.com/office/drawing/2014/main" id="{6427FF1D-89F2-21B7-B703-B491D0872C15}"/>
              </a:ext>
            </a:extLst>
          </p:cNvPr>
          <p:cNvSpPr/>
          <p:nvPr/>
        </p:nvSpPr>
        <p:spPr>
          <a:xfrm>
            <a:off x="5376908" y="2954360"/>
            <a:ext cx="2878815" cy="216000"/>
          </a:xfrm>
          <a:prstGeom prst="rect">
            <a:avLst/>
          </a:prstGeom>
          <a:solidFill>
            <a:srgbClr val="FF0000"/>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solidFill>
                  <a:srgbClr val="FFFFFF"/>
                </a:solidFill>
                <a:effectLst/>
                <a:uLnTx/>
                <a:uFillTx/>
                <a:latin typeface="Marianne" panose="02000000000000000000" pitchFamily="2" charset="0"/>
              </a:rPr>
              <a:t>Menaces</a:t>
            </a:r>
          </a:p>
        </p:txBody>
      </p:sp>
      <p:sp>
        <p:nvSpPr>
          <p:cNvPr id="9" name="Rectangle 8">
            <a:extLst>
              <a:ext uri="{FF2B5EF4-FFF2-40B4-BE49-F238E27FC236}">
                <a16:creationId xmlns:a16="http://schemas.microsoft.com/office/drawing/2014/main" id="{0B723D54-665D-7AEA-AAF3-2569D8404CE5}"/>
              </a:ext>
            </a:extLst>
          </p:cNvPr>
          <p:cNvSpPr/>
          <p:nvPr/>
        </p:nvSpPr>
        <p:spPr>
          <a:xfrm>
            <a:off x="942984" y="2954360"/>
            <a:ext cx="2878892" cy="216000"/>
          </a:xfrm>
          <a:prstGeom prst="rect">
            <a:avLst/>
          </a:prstGeom>
          <a:solidFill>
            <a:srgbClr val="92D050"/>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solidFill>
                  <a:srgbClr val="FFFFFF"/>
                </a:solidFill>
                <a:effectLst/>
                <a:uLnTx/>
                <a:uFillTx/>
                <a:latin typeface="Marianne" panose="02000000000000000000" pitchFamily="2" charset="0"/>
              </a:rPr>
              <a:t>Opportunités</a:t>
            </a:r>
          </a:p>
        </p:txBody>
      </p:sp>
      <p:sp>
        <p:nvSpPr>
          <p:cNvPr id="10" name="Rectangle 9">
            <a:extLst>
              <a:ext uri="{FF2B5EF4-FFF2-40B4-BE49-F238E27FC236}">
                <a16:creationId xmlns:a16="http://schemas.microsoft.com/office/drawing/2014/main" id="{0F086A3D-02BE-0DBC-A61B-1D1AA8D395FE}"/>
              </a:ext>
            </a:extLst>
          </p:cNvPr>
          <p:cNvSpPr/>
          <p:nvPr/>
        </p:nvSpPr>
        <p:spPr>
          <a:xfrm>
            <a:off x="4656315" y="1108043"/>
            <a:ext cx="4320000" cy="1800000"/>
          </a:xfrm>
          <a:prstGeom prst="rect">
            <a:avLst/>
          </a:prstGeom>
          <a:solidFill>
            <a:srgbClr val="F0AB00">
              <a:lumMod val="20000"/>
              <a:lumOff val="80000"/>
            </a:srgbClr>
          </a:solidFill>
          <a:ln w="12700" cap="flat" cmpd="sng" algn="ctr">
            <a:noFill/>
            <a:prstDash val="solid"/>
            <a:miter lim="800000"/>
          </a:ln>
          <a:effectLst/>
        </p:spPr>
        <p:txBody>
          <a:bodyPr rtlCol="0" anchor="ctr"/>
          <a:lstStyle/>
          <a:p>
            <a:pPr marL="171450" marR="0" lvl="0" indent="-1714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100" b="0" i="0" u="none" strike="noStrike" kern="0" cap="none" spc="0" normalizeH="0" baseline="0" noProof="0" dirty="0">
              <a:ln>
                <a:noFill/>
              </a:ln>
              <a:solidFill>
                <a:srgbClr val="000000"/>
              </a:solidFill>
              <a:effectLst/>
              <a:uLnTx/>
              <a:uFillTx/>
              <a:latin typeface="Marianne" panose="02000000000000000000" pitchFamily="2" charset="0"/>
              <a:cs typeface="Calibri Light" panose="020F0302020204030204" pitchFamily="34" charset="0"/>
            </a:endParaRPr>
          </a:p>
          <a:p>
            <a:pPr algn="just" defTabSz="457200">
              <a:defRPr/>
            </a:pPr>
            <a:endParaRPr lang="fr-FR" sz="1100" kern="0" dirty="0">
              <a:solidFill>
                <a:srgbClr val="000000"/>
              </a:solidFill>
              <a:latin typeface="Marianne" panose="02000000000000000000" pitchFamily="2" charset="0"/>
              <a:cs typeface="Calibri Light" panose="020F0302020204030204" pitchFamily="34" charset="0"/>
              <a:sym typeface="Wingdings" panose="05000000000000000000" pitchFamily="2" charset="2"/>
            </a:endParaRPr>
          </a:p>
        </p:txBody>
      </p:sp>
      <p:sp>
        <p:nvSpPr>
          <p:cNvPr id="11" name="Rectangle 10">
            <a:extLst>
              <a:ext uri="{FF2B5EF4-FFF2-40B4-BE49-F238E27FC236}">
                <a16:creationId xmlns:a16="http://schemas.microsoft.com/office/drawing/2014/main" id="{C6126362-B454-A44B-C658-C7C275186F19}"/>
              </a:ext>
            </a:extLst>
          </p:cNvPr>
          <p:cNvSpPr/>
          <p:nvPr/>
        </p:nvSpPr>
        <p:spPr>
          <a:xfrm>
            <a:off x="5324287" y="974985"/>
            <a:ext cx="2984056" cy="216000"/>
          </a:xfrm>
          <a:prstGeom prst="rect">
            <a:avLst/>
          </a:prstGeom>
          <a:solidFill>
            <a:srgbClr val="F0AB00"/>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solidFill>
                  <a:srgbClr val="FFFFFF"/>
                </a:solidFill>
                <a:effectLst/>
                <a:uLnTx/>
                <a:uFillTx/>
                <a:latin typeface="Marianne" panose="02000000000000000000" pitchFamily="2" charset="0"/>
              </a:rPr>
              <a:t>Faiblesses</a:t>
            </a:r>
          </a:p>
        </p:txBody>
      </p:sp>
      <p:sp>
        <p:nvSpPr>
          <p:cNvPr id="19" name="ZoneTexte 18">
            <a:extLst>
              <a:ext uri="{FF2B5EF4-FFF2-40B4-BE49-F238E27FC236}">
                <a16:creationId xmlns:a16="http://schemas.microsoft.com/office/drawing/2014/main" id="{709C7B0B-7490-267B-E752-E5D558DD4D7B}"/>
              </a:ext>
            </a:extLst>
          </p:cNvPr>
          <p:cNvSpPr txBox="1"/>
          <p:nvPr/>
        </p:nvSpPr>
        <p:spPr>
          <a:xfrm>
            <a:off x="4656315" y="1878164"/>
            <a:ext cx="3806891" cy="215444"/>
          </a:xfrm>
          <a:prstGeom prst="rect">
            <a:avLst/>
          </a:prstGeom>
          <a:noFill/>
        </p:spPr>
        <p:txBody>
          <a:bodyPr wrap="square">
            <a:spAutoFit/>
          </a:bodyPr>
          <a:lstStyle>
            <a:defPPr>
              <a:defRPr lang="en-US"/>
            </a:defPPr>
            <a:lvl1pPr marL="171450" marR="0" lvl="0" indent="-171450" defTabSz="457200" fontAlgn="auto">
              <a:lnSpc>
                <a:spcPct val="100000"/>
              </a:lnSpc>
              <a:spcBef>
                <a:spcPts val="0"/>
              </a:spcBef>
              <a:spcAft>
                <a:spcPts val="0"/>
              </a:spcAft>
              <a:buClrTx/>
              <a:buSzTx/>
              <a:buFont typeface="Arial" panose="020B0604020202020204" pitchFamily="34" charset="0"/>
              <a:buChar char="•"/>
              <a:tabLst/>
              <a:defRPr kumimoji="0" sz="700" b="0" i="0" u="none" strike="noStrike" kern="0" cap="none" spc="0" normalizeH="0" baseline="0">
                <a:ln>
                  <a:noFill/>
                </a:ln>
                <a:solidFill>
                  <a:srgbClr val="000000"/>
                </a:solidFill>
                <a:effectLst/>
                <a:uLnTx/>
                <a:uFillTx/>
                <a:latin typeface="Arial"/>
              </a:defRPr>
            </a:lvl1pPr>
          </a:lstStyle>
          <a:p>
            <a:pPr marL="0" indent="0">
              <a:buNone/>
            </a:pPr>
            <a:r>
              <a:rPr lang="fr-FR" sz="800" b="1" dirty="0">
                <a:latin typeface="Marianne" panose="02000000000000000000" pitchFamily="2" charset="0"/>
              </a:rPr>
              <a:t>XXXXXXXXXXXXXXXXXXXXXXXXX</a:t>
            </a:r>
            <a:endParaRPr lang="fr-FR" sz="800" dirty="0">
              <a:latin typeface="Marianne" panose="02000000000000000000" pitchFamily="2" charset="0"/>
            </a:endParaRPr>
          </a:p>
        </p:txBody>
      </p:sp>
      <p:sp>
        <p:nvSpPr>
          <p:cNvPr id="3" name="ZoneTexte 2">
            <a:extLst>
              <a:ext uri="{FF2B5EF4-FFF2-40B4-BE49-F238E27FC236}">
                <a16:creationId xmlns:a16="http://schemas.microsoft.com/office/drawing/2014/main" id="{825FF65D-7041-5EB9-061D-5E200DD90DBC}"/>
              </a:ext>
            </a:extLst>
          </p:cNvPr>
          <p:cNvSpPr txBox="1"/>
          <p:nvPr/>
        </p:nvSpPr>
        <p:spPr>
          <a:xfrm>
            <a:off x="281572" y="1878164"/>
            <a:ext cx="3540266" cy="215444"/>
          </a:xfrm>
          <a:prstGeom prst="rect">
            <a:avLst/>
          </a:prstGeom>
          <a:noFill/>
        </p:spPr>
        <p:txBody>
          <a:bodyPr wrap="square">
            <a:spAutoFit/>
          </a:bodyPr>
          <a:lstStyle>
            <a:defPPr>
              <a:defRPr lang="en-US"/>
            </a:defPPr>
            <a:lvl1pPr marL="171450" marR="0" lvl="0" indent="-171450" defTabSz="457200" fontAlgn="auto">
              <a:lnSpc>
                <a:spcPct val="100000"/>
              </a:lnSpc>
              <a:spcBef>
                <a:spcPts val="0"/>
              </a:spcBef>
              <a:spcAft>
                <a:spcPts val="0"/>
              </a:spcAft>
              <a:buClrTx/>
              <a:buSzTx/>
              <a:buFont typeface="Arial" panose="020B0604020202020204" pitchFamily="34" charset="0"/>
              <a:buChar char="•"/>
              <a:tabLst/>
              <a:defRPr kumimoji="0" sz="700" b="0" i="0" u="none" strike="noStrike" kern="0" cap="none" spc="0" normalizeH="0" baseline="0">
                <a:ln>
                  <a:noFill/>
                </a:ln>
                <a:solidFill>
                  <a:srgbClr val="000000"/>
                </a:solidFill>
                <a:effectLst/>
                <a:uLnTx/>
                <a:uFillTx/>
                <a:latin typeface="Arial"/>
              </a:defRPr>
            </a:lvl1pPr>
          </a:lstStyle>
          <a:p>
            <a:pPr marL="0" indent="0">
              <a:buNone/>
            </a:pPr>
            <a:r>
              <a:rPr lang="fr-FR" sz="800" b="1" dirty="0">
                <a:latin typeface="Marianne" panose="02000000000000000000" pitchFamily="2" charset="0"/>
              </a:rPr>
              <a:t>XXXXXXXXXXXXXXXXXX</a:t>
            </a:r>
            <a:endParaRPr lang="fr-FR" sz="800" dirty="0">
              <a:latin typeface="Marianne" panose="02000000000000000000" pitchFamily="2" charset="0"/>
            </a:endParaRPr>
          </a:p>
        </p:txBody>
      </p:sp>
      <p:sp>
        <p:nvSpPr>
          <p:cNvPr id="12" name="ZoneTexte 11">
            <a:extLst>
              <a:ext uri="{FF2B5EF4-FFF2-40B4-BE49-F238E27FC236}">
                <a16:creationId xmlns:a16="http://schemas.microsoft.com/office/drawing/2014/main" id="{AAA341EE-B14B-1691-16E2-16F181C30F2E}"/>
              </a:ext>
            </a:extLst>
          </p:cNvPr>
          <p:cNvSpPr txBox="1"/>
          <p:nvPr/>
        </p:nvSpPr>
        <p:spPr>
          <a:xfrm>
            <a:off x="281572" y="3796754"/>
            <a:ext cx="3540266" cy="215444"/>
          </a:xfrm>
          <a:prstGeom prst="rect">
            <a:avLst/>
          </a:prstGeom>
          <a:noFill/>
        </p:spPr>
        <p:txBody>
          <a:bodyPr wrap="square">
            <a:spAutoFit/>
          </a:bodyPr>
          <a:lstStyle>
            <a:defPPr>
              <a:defRPr lang="en-US"/>
            </a:defPPr>
            <a:lvl1pPr marL="171450" marR="0" lvl="0" indent="-171450" defTabSz="457200" fontAlgn="auto">
              <a:lnSpc>
                <a:spcPct val="100000"/>
              </a:lnSpc>
              <a:spcBef>
                <a:spcPts val="0"/>
              </a:spcBef>
              <a:spcAft>
                <a:spcPts val="0"/>
              </a:spcAft>
              <a:buClrTx/>
              <a:buSzTx/>
              <a:buFont typeface="Arial" panose="020B0604020202020204" pitchFamily="34" charset="0"/>
              <a:buChar char="•"/>
              <a:tabLst/>
              <a:defRPr kumimoji="0" sz="700" b="0" i="0" u="none" strike="noStrike" kern="0" cap="none" spc="0" normalizeH="0" baseline="0">
                <a:ln>
                  <a:noFill/>
                </a:ln>
                <a:solidFill>
                  <a:srgbClr val="000000"/>
                </a:solidFill>
                <a:effectLst/>
                <a:uLnTx/>
                <a:uFillTx/>
                <a:latin typeface="Arial"/>
              </a:defRPr>
            </a:lvl1pPr>
          </a:lstStyle>
          <a:p>
            <a:pPr marL="0" indent="0">
              <a:buNone/>
            </a:pPr>
            <a:r>
              <a:rPr lang="fr-FR" sz="800" b="1" dirty="0">
                <a:latin typeface="Marianne" panose="02000000000000000000" pitchFamily="2" charset="0"/>
              </a:rPr>
              <a:t>XXXXXXXXXXXXXXXXXX</a:t>
            </a:r>
            <a:endParaRPr lang="fr-FR" sz="800" dirty="0">
              <a:latin typeface="Marianne" panose="02000000000000000000" pitchFamily="2" charset="0"/>
            </a:endParaRPr>
          </a:p>
        </p:txBody>
      </p:sp>
      <p:sp>
        <p:nvSpPr>
          <p:cNvPr id="14" name="ZoneTexte 13">
            <a:extLst>
              <a:ext uri="{FF2B5EF4-FFF2-40B4-BE49-F238E27FC236}">
                <a16:creationId xmlns:a16="http://schemas.microsoft.com/office/drawing/2014/main" id="{87398B97-62C3-C3B3-9DF3-265A925C3ADA}"/>
              </a:ext>
            </a:extLst>
          </p:cNvPr>
          <p:cNvSpPr txBox="1"/>
          <p:nvPr/>
        </p:nvSpPr>
        <p:spPr>
          <a:xfrm>
            <a:off x="4656315" y="3796754"/>
            <a:ext cx="3540266" cy="215444"/>
          </a:xfrm>
          <a:prstGeom prst="rect">
            <a:avLst/>
          </a:prstGeom>
          <a:noFill/>
        </p:spPr>
        <p:txBody>
          <a:bodyPr wrap="square">
            <a:spAutoFit/>
          </a:bodyPr>
          <a:lstStyle>
            <a:defPPr>
              <a:defRPr lang="en-US"/>
            </a:defPPr>
            <a:lvl1pPr marL="171450" marR="0" lvl="0" indent="-171450" defTabSz="457200" fontAlgn="auto">
              <a:lnSpc>
                <a:spcPct val="100000"/>
              </a:lnSpc>
              <a:spcBef>
                <a:spcPts val="0"/>
              </a:spcBef>
              <a:spcAft>
                <a:spcPts val="0"/>
              </a:spcAft>
              <a:buClrTx/>
              <a:buSzTx/>
              <a:buFont typeface="Arial" panose="020B0604020202020204" pitchFamily="34" charset="0"/>
              <a:buChar char="•"/>
              <a:tabLst/>
              <a:defRPr kumimoji="0" sz="700" b="0" i="0" u="none" strike="noStrike" kern="0" cap="none" spc="0" normalizeH="0" baseline="0">
                <a:ln>
                  <a:noFill/>
                </a:ln>
                <a:solidFill>
                  <a:srgbClr val="000000"/>
                </a:solidFill>
                <a:effectLst/>
                <a:uLnTx/>
                <a:uFillTx/>
                <a:latin typeface="Arial"/>
              </a:defRPr>
            </a:lvl1pPr>
          </a:lstStyle>
          <a:p>
            <a:pPr marL="0" indent="0">
              <a:buNone/>
            </a:pPr>
            <a:r>
              <a:rPr lang="fr-FR" sz="800" b="1" dirty="0">
                <a:latin typeface="Marianne" panose="02000000000000000000" pitchFamily="2" charset="0"/>
              </a:rPr>
              <a:t>XXXXXXXXXXXXXXXXXX</a:t>
            </a:r>
            <a:endParaRPr lang="fr-FR" sz="800" dirty="0">
              <a:latin typeface="Marianne" panose="02000000000000000000" pitchFamily="2" charset="0"/>
            </a:endParaRPr>
          </a:p>
        </p:txBody>
      </p:sp>
    </p:spTree>
    <p:extLst>
      <p:ext uri="{BB962C8B-B14F-4D97-AF65-F5344CB8AC3E}">
        <p14:creationId xmlns:p14="http://schemas.microsoft.com/office/powerpoint/2010/main" val="2159339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4">
            <a:extLst>
              <a:ext uri="{FF2B5EF4-FFF2-40B4-BE49-F238E27FC236}">
                <a16:creationId xmlns:a16="http://schemas.microsoft.com/office/drawing/2014/main" id="{B640F427-FA36-17B2-6837-1638C0A6856B}"/>
              </a:ext>
            </a:extLst>
          </p:cNvPr>
          <p:cNvSpPr txBox="1">
            <a:spLocks/>
          </p:cNvSpPr>
          <p:nvPr/>
        </p:nvSpPr>
        <p:spPr bwMode="auto">
          <a:xfrm>
            <a:off x="1284569" y="387208"/>
            <a:ext cx="6512769" cy="626071"/>
          </a:xfrm>
          <a:prstGeom prst="rect">
            <a:avLst/>
          </a:prstGeom>
          <a:solidFill>
            <a:schemeClr val="bg1"/>
          </a:solidFill>
        </p:spPr>
        <p:txBody>
          <a:bodyPr vert="horz" lIns="36000" tIns="45720" rIns="36000" bIns="4572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pPr algn="l"/>
            <a:r>
              <a:rPr lang="fr-FR" sz="2000" dirty="0">
                <a:solidFill>
                  <a:schemeClr val="tx2">
                    <a:lumMod val="50000"/>
                  </a:schemeClr>
                </a:solidFill>
              </a:rPr>
              <a:t>Quelle ambition autour de Services Publics+ ?</a:t>
            </a:r>
          </a:p>
          <a:p>
            <a:pPr algn="l"/>
            <a:r>
              <a:rPr lang="fr-FR" sz="1600" i="1" dirty="0">
                <a:solidFill>
                  <a:schemeClr val="tx2">
                    <a:lumMod val="50000"/>
                  </a:schemeClr>
                </a:solidFill>
              </a:rPr>
              <a:t>Lien entre les référentiels et labels de l’enseignement supérieur et le programme Services Publics+</a:t>
            </a:r>
          </a:p>
          <a:p>
            <a:endParaRPr lang="fr-FR" sz="2000" dirty="0">
              <a:solidFill>
                <a:schemeClr val="tx2">
                  <a:lumMod val="50000"/>
                </a:schemeClr>
              </a:solidFill>
            </a:endParaRPr>
          </a:p>
        </p:txBody>
      </p:sp>
      <p:sp>
        <p:nvSpPr>
          <p:cNvPr id="27" name="Rectangle 26">
            <a:extLst>
              <a:ext uri="{FF2B5EF4-FFF2-40B4-BE49-F238E27FC236}">
                <a16:creationId xmlns:a16="http://schemas.microsoft.com/office/drawing/2014/main" id="{DDF82FFB-926E-4852-A3BE-1BD7D30463E8}"/>
              </a:ext>
            </a:extLst>
          </p:cNvPr>
          <p:cNvSpPr>
            <a:spLocks/>
          </p:cNvSpPr>
          <p:nvPr/>
        </p:nvSpPr>
        <p:spPr bwMode="auto">
          <a:xfrm>
            <a:off x="4992027" y="1197034"/>
            <a:ext cx="3518643" cy="1546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144000" numCol="1" spcCol="0" rtlCol="0" fromWordArt="0" anchor="ctr" anchorCtr="0" forceAA="0" compatLnSpc="1">
            <a:prstTxWarp prst="textNoShape">
              <a:avLst/>
            </a:prstTxWarp>
            <a:noAutofit/>
          </a:bodyPr>
          <a:lstStyle/>
          <a:p>
            <a:pPr>
              <a:buClr>
                <a:schemeClr val="bg1"/>
              </a:buClr>
            </a:pPr>
            <a:r>
              <a:rPr lang="fr-FR" sz="1050" b="1" dirty="0">
                <a:solidFill>
                  <a:schemeClr val="accent2"/>
                </a:solidFill>
                <a:latin typeface="Marianne" panose="02000000000000000000" pitchFamily="2" charset="0"/>
              </a:rPr>
              <a:t>Il existe des attentes fortes en matière d’amélioration de l’expérience usager et de la qualité de service délivrée :</a:t>
            </a:r>
          </a:p>
          <a:p>
            <a:pPr>
              <a:buClr>
                <a:schemeClr val="bg1"/>
              </a:buClr>
            </a:pPr>
            <a:endParaRPr lang="fr-FR" sz="1000" b="1" dirty="0">
              <a:solidFill>
                <a:schemeClr val="accent2"/>
              </a:solidFill>
              <a:latin typeface="Marianne" panose="02000000000000000000" pitchFamily="2" charset="0"/>
            </a:endParaRPr>
          </a:p>
          <a:p>
            <a:pPr marL="171450" indent="-171450">
              <a:buClr>
                <a:schemeClr val="accent2"/>
              </a:buClr>
              <a:buFontTx/>
              <a:buChar char="-"/>
            </a:pPr>
            <a:r>
              <a:rPr lang="fr-FR" sz="1050" b="1" dirty="0">
                <a:solidFill>
                  <a:schemeClr val="accent2"/>
                </a:solidFill>
                <a:latin typeface="Marianne" panose="02000000000000000000" pitchFamily="2" charset="0"/>
              </a:rPr>
              <a:t>Standard national : </a:t>
            </a:r>
            <a:r>
              <a:rPr lang="fr-FR" sz="1000" dirty="0">
                <a:solidFill>
                  <a:schemeClr val="accent2"/>
                </a:solidFill>
                <a:latin typeface="Marianne" panose="02000000000000000000" pitchFamily="2" charset="0"/>
              </a:rPr>
              <a:t>référentiel de qualité du </a:t>
            </a:r>
            <a:r>
              <a:rPr lang="fr-FR" sz="1000" b="1" dirty="0">
                <a:solidFill>
                  <a:schemeClr val="accent2"/>
                </a:solidFill>
                <a:latin typeface="Marianne" panose="02000000000000000000" pitchFamily="2" charset="0"/>
              </a:rPr>
              <a:t>service rendu à l’usager </a:t>
            </a:r>
            <a:r>
              <a:rPr lang="fr-FR" sz="1000" dirty="0">
                <a:solidFill>
                  <a:schemeClr val="accent2"/>
                </a:solidFill>
                <a:latin typeface="Marianne" panose="02000000000000000000" pitchFamily="2" charset="0"/>
              </a:rPr>
              <a:t>(8 engagements SP+) intégrés au programme </a:t>
            </a:r>
            <a:r>
              <a:rPr lang="fr-FR" sz="1000" i="1" dirty="0">
                <a:solidFill>
                  <a:schemeClr val="accent2"/>
                </a:solidFill>
                <a:latin typeface="Marianne" panose="02000000000000000000" pitchFamily="2" charset="0"/>
              </a:rPr>
              <a:t>Services Publics+ </a:t>
            </a:r>
            <a:r>
              <a:rPr lang="fr-FR" sz="1000" dirty="0">
                <a:solidFill>
                  <a:schemeClr val="accent2"/>
                </a:solidFill>
                <a:latin typeface="Marianne" panose="02000000000000000000" pitchFamily="2" charset="0"/>
              </a:rPr>
              <a:t>d’amélioration continue, qui s’impose aux universités depuis l’arrêté du 31/08/2023 (label SP+)</a:t>
            </a:r>
            <a:endParaRPr lang="fr-FR" sz="1050" dirty="0">
              <a:solidFill>
                <a:schemeClr val="accent2"/>
              </a:solidFill>
              <a:latin typeface="Marianne" panose="02000000000000000000" pitchFamily="2" charset="0"/>
            </a:endParaRPr>
          </a:p>
        </p:txBody>
      </p:sp>
      <p:grpSp>
        <p:nvGrpSpPr>
          <p:cNvPr id="28" name="Groupe 27">
            <a:extLst>
              <a:ext uri="{FF2B5EF4-FFF2-40B4-BE49-F238E27FC236}">
                <a16:creationId xmlns:a16="http://schemas.microsoft.com/office/drawing/2014/main" id="{991E4276-119F-46BF-86F5-855F8D915D7A}"/>
              </a:ext>
            </a:extLst>
          </p:cNvPr>
          <p:cNvGrpSpPr/>
          <p:nvPr/>
        </p:nvGrpSpPr>
        <p:grpSpPr>
          <a:xfrm>
            <a:off x="4559178" y="2416447"/>
            <a:ext cx="4584822" cy="2808263"/>
            <a:chOff x="2255537" y="1958982"/>
            <a:chExt cx="5927960" cy="3304581"/>
          </a:xfrm>
        </p:grpSpPr>
        <p:graphicFrame>
          <p:nvGraphicFramePr>
            <p:cNvPr id="29" name="Diagramme 28">
              <a:extLst>
                <a:ext uri="{FF2B5EF4-FFF2-40B4-BE49-F238E27FC236}">
                  <a16:creationId xmlns:a16="http://schemas.microsoft.com/office/drawing/2014/main" id="{FCB05789-B478-4DEB-94E5-AC3FDCAF1767}"/>
                </a:ext>
              </a:extLst>
            </p:cNvPr>
            <p:cNvGraphicFramePr/>
            <p:nvPr/>
          </p:nvGraphicFramePr>
          <p:xfrm>
            <a:off x="2255537" y="1958982"/>
            <a:ext cx="5927960" cy="33045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0" name="ZoneTexte 29">
              <a:extLst>
                <a:ext uri="{FF2B5EF4-FFF2-40B4-BE49-F238E27FC236}">
                  <a16:creationId xmlns:a16="http://schemas.microsoft.com/office/drawing/2014/main" id="{E0A14629-65FE-4C6B-B875-8AE710F70F1B}"/>
                </a:ext>
              </a:extLst>
            </p:cNvPr>
            <p:cNvSpPr txBox="1"/>
            <p:nvPr/>
          </p:nvSpPr>
          <p:spPr>
            <a:xfrm>
              <a:off x="3530178" y="3185074"/>
              <a:ext cx="976797" cy="292266"/>
            </a:xfrm>
            <a:prstGeom prst="rect">
              <a:avLst/>
            </a:prstGeom>
            <a:noFill/>
          </p:spPr>
          <p:txBody>
            <a:bodyPr wrap="square" rtlCol="0">
              <a:spAutoFit/>
            </a:bodyPr>
            <a:lstStyle/>
            <a:p>
              <a:r>
                <a:rPr lang="fr-FR" sz="1050" b="1" dirty="0" err="1">
                  <a:solidFill>
                    <a:schemeClr val="bg1"/>
                  </a:solidFill>
                </a:rPr>
                <a:t>Qualiopi</a:t>
              </a:r>
              <a:endParaRPr lang="fr-FR" sz="1050" b="1" dirty="0">
                <a:solidFill>
                  <a:schemeClr val="bg1"/>
                </a:solidFill>
              </a:endParaRPr>
            </a:p>
          </p:txBody>
        </p:sp>
        <p:sp>
          <p:nvSpPr>
            <p:cNvPr id="31" name="ZoneTexte 30">
              <a:extLst>
                <a:ext uri="{FF2B5EF4-FFF2-40B4-BE49-F238E27FC236}">
                  <a16:creationId xmlns:a16="http://schemas.microsoft.com/office/drawing/2014/main" id="{273BF54F-B3C5-4B96-AA1E-07FEFFEE21FF}"/>
                </a:ext>
              </a:extLst>
            </p:cNvPr>
            <p:cNvSpPr txBox="1"/>
            <p:nvPr/>
          </p:nvSpPr>
          <p:spPr>
            <a:xfrm>
              <a:off x="3372458" y="3426860"/>
              <a:ext cx="1192957" cy="543257"/>
            </a:xfrm>
            <a:prstGeom prst="rect">
              <a:avLst/>
            </a:prstGeom>
            <a:noFill/>
          </p:spPr>
          <p:txBody>
            <a:bodyPr wrap="square" rtlCol="0">
              <a:spAutoFit/>
            </a:bodyPr>
            <a:lstStyle/>
            <a:p>
              <a:pPr algn="ctr"/>
              <a:r>
                <a:rPr lang="fr-FR" sz="800" dirty="0">
                  <a:solidFill>
                    <a:schemeClr val="bg1"/>
                  </a:solidFill>
                </a:rPr>
                <a:t>Partie des engagements 1, 2, 3, 7  </a:t>
              </a:r>
            </a:p>
          </p:txBody>
        </p:sp>
        <p:sp>
          <p:nvSpPr>
            <p:cNvPr id="32" name="ZoneTexte 31">
              <a:extLst>
                <a:ext uri="{FF2B5EF4-FFF2-40B4-BE49-F238E27FC236}">
                  <a16:creationId xmlns:a16="http://schemas.microsoft.com/office/drawing/2014/main" id="{9C3F1802-8641-4243-B39C-BC2E812F6EE4}"/>
                </a:ext>
              </a:extLst>
            </p:cNvPr>
            <p:cNvSpPr txBox="1"/>
            <p:nvPr/>
          </p:nvSpPr>
          <p:spPr>
            <a:xfrm>
              <a:off x="2719383" y="4229353"/>
              <a:ext cx="1023579" cy="292266"/>
            </a:xfrm>
            <a:prstGeom prst="rect">
              <a:avLst/>
            </a:prstGeom>
            <a:noFill/>
          </p:spPr>
          <p:txBody>
            <a:bodyPr wrap="square" rtlCol="0">
              <a:spAutoFit/>
            </a:bodyPr>
            <a:lstStyle/>
            <a:p>
              <a:r>
                <a:rPr lang="fr-FR" sz="1050" b="1" dirty="0">
                  <a:solidFill>
                    <a:schemeClr val="bg1"/>
                  </a:solidFill>
                </a:rPr>
                <a:t>HRS4R</a:t>
              </a:r>
            </a:p>
          </p:txBody>
        </p:sp>
        <p:sp>
          <p:nvSpPr>
            <p:cNvPr id="33" name="ZoneTexte 32">
              <a:extLst>
                <a:ext uri="{FF2B5EF4-FFF2-40B4-BE49-F238E27FC236}">
                  <a16:creationId xmlns:a16="http://schemas.microsoft.com/office/drawing/2014/main" id="{E75124F2-9B4D-4BEC-95BA-876E9B3A3D54}"/>
                </a:ext>
              </a:extLst>
            </p:cNvPr>
            <p:cNvSpPr txBox="1"/>
            <p:nvPr/>
          </p:nvSpPr>
          <p:spPr>
            <a:xfrm>
              <a:off x="2880499" y="4517463"/>
              <a:ext cx="793074" cy="200055"/>
            </a:xfrm>
            <a:prstGeom prst="rect">
              <a:avLst/>
            </a:prstGeom>
            <a:noFill/>
          </p:spPr>
          <p:txBody>
            <a:bodyPr wrap="square" rtlCol="0">
              <a:spAutoFit/>
            </a:bodyPr>
            <a:lstStyle/>
            <a:p>
              <a:pPr algn="ctr"/>
              <a:r>
                <a:rPr lang="fr-FR" sz="700" dirty="0">
                  <a:solidFill>
                    <a:schemeClr val="bg1"/>
                  </a:solidFill>
                </a:rPr>
                <a:t>  </a:t>
              </a:r>
            </a:p>
          </p:txBody>
        </p:sp>
        <p:sp>
          <p:nvSpPr>
            <p:cNvPr id="34" name="ZoneTexte 33">
              <a:extLst>
                <a:ext uri="{FF2B5EF4-FFF2-40B4-BE49-F238E27FC236}">
                  <a16:creationId xmlns:a16="http://schemas.microsoft.com/office/drawing/2014/main" id="{B251FA75-A6A5-4E8E-BBCE-4D37E408892F}"/>
                </a:ext>
              </a:extLst>
            </p:cNvPr>
            <p:cNvSpPr txBox="1"/>
            <p:nvPr/>
          </p:nvSpPr>
          <p:spPr>
            <a:xfrm>
              <a:off x="5881602" y="2598498"/>
              <a:ext cx="1025748" cy="292266"/>
            </a:xfrm>
            <a:prstGeom prst="rect">
              <a:avLst/>
            </a:prstGeom>
            <a:noFill/>
          </p:spPr>
          <p:txBody>
            <a:bodyPr wrap="square" rtlCol="0">
              <a:spAutoFit/>
            </a:bodyPr>
            <a:lstStyle/>
            <a:p>
              <a:r>
                <a:rPr lang="fr-FR" sz="1050" b="1" dirty="0">
                  <a:solidFill>
                    <a:schemeClr val="bg1"/>
                  </a:solidFill>
                </a:rPr>
                <a:t>HCERES</a:t>
              </a:r>
            </a:p>
          </p:txBody>
        </p:sp>
        <p:sp>
          <p:nvSpPr>
            <p:cNvPr id="35" name="ZoneTexte 34">
              <a:extLst>
                <a:ext uri="{FF2B5EF4-FFF2-40B4-BE49-F238E27FC236}">
                  <a16:creationId xmlns:a16="http://schemas.microsoft.com/office/drawing/2014/main" id="{D3FAB09E-35BD-4E59-865C-64FA0CBE69E3}"/>
                </a:ext>
              </a:extLst>
            </p:cNvPr>
            <p:cNvSpPr txBox="1"/>
            <p:nvPr/>
          </p:nvSpPr>
          <p:spPr>
            <a:xfrm>
              <a:off x="5789266" y="2834927"/>
              <a:ext cx="1223606" cy="543257"/>
            </a:xfrm>
            <a:prstGeom prst="rect">
              <a:avLst/>
            </a:prstGeom>
            <a:noFill/>
          </p:spPr>
          <p:txBody>
            <a:bodyPr wrap="square" rtlCol="0">
              <a:spAutoFit/>
            </a:bodyPr>
            <a:lstStyle/>
            <a:p>
              <a:pPr algn="ctr"/>
              <a:r>
                <a:rPr lang="fr-FR" sz="800" dirty="0">
                  <a:solidFill>
                    <a:schemeClr val="bg1"/>
                  </a:solidFill>
                </a:rPr>
                <a:t>Partie des engagements 6, 7, 8</a:t>
              </a:r>
            </a:p>
          </p:txBody>
        </p:sp>
        <p:sp>
          <p:nvSpPr>
            <p:cNvPr id="36" name="ZoneTexte 35">
              <a:extLst>
                <a:ext uri="{FF2B5EF4-FFF2-40B4-BE49-F238E27FC236}">
                  <a16:creationId xmlns:a16="http://schemas.microsoft.com/office/drawing/2014/main" id="{5A4FC46A-E7F9-435C-AC02-EE920910EA89}"/>
                </a:ext>
              </a:extLst>
            </p:cNvPr>
            <p:cNvSpPr txBox="1"/>
            <p:nvPr/>
          </p:nvSpPr>
          <p:spPr>
            <a:xfrm>
              <a:off x="5562766" y="3907936"/>
              <a:ext cx="1061431" cy="292266"/>
            </a:xfrm>
            <a:prstGeom prst="rect">
              <a:avLst/>
            </a:prstGeom>
            <a:noFill/>
          </p:spPr>
          <p:txBody>
            <a:bodyPr wrap="square" rtlCol="0">
              <a:spAutoFit/>
            </a:bodyPr>
            <a:lstStyle/>
            <a:p>
              <a:r>
                <a:rPr lang="fr-FR" sz="1050" b="1" dirty="0">
                  <a:solidFill>
                    <a:schemeClr val="bg1"/>
                  </a:solidFill>
                </a:rPr>
                <a:t>DD&amp;RS</a:t>
              </a:r>
            </a:p>
          </p:txBody>
        </p:sp>
        <p:sp>
          <p:nvSpPr>
            <p:cNvPr id="37" name="ZoneTexte 36">
              <a:extLst>
                <a:ext uri="{FF2B5EF4-FFF2-40B4-BE49-F238E27FC236}">
                  <a16:creationId xmlns:a16="http://schemas.microsoft.com/office/drawing/2014/main" id="{BCC089EC-A0B4-460C-8E26-F7588F108962}"/>
                </a:ext>
              </a:extLst>
            </p:cNvPr>
            <p:cNvSpPr txBox="1"/>
            <p:nvPr/>
          </p:nvSpPr>
          <p:spPr>
            <a:xfrm>
              <a:off x="5465383" y="4200202"/>
              <a:ext cx="1256198" cy="265695"/>
            </a:xfrm>
            <a:prstGeom prst="rect">
              <a:avLst/>
            </a:prstGeom>
            <a:noFill/>
          </p:spPr>
          <p:txBody>
            <a:bodyPr wrap="square" rtlCol="0">
              <a:spAutoFit/>
            </a:bodyPr>
            <a:lstStyle/>
            <a:p>
              <a:pPr algn="ctr"/>
              <a:endParaRPr lang="fr-FR" sz="900" dirty="0">
                <a:solidFill>
                  <a:schemeClr val="bg1"/>
                </a:solidFill>
              </a:endParaRPr>
            </a:p>
          </p:txBody>
        </p:sp>
      </p:grpSp>
      <p:sp>
        <p:nvSpPr>
          <p:cNvPr id="38" name="Rectangle 37">
            <a:extLst>
              <a:ext uri="{FF2B5EF4-FFF2-40B4-BE49-F238E27FC236}">
                <a16:creationId xmlns:a16="http://schemas.microsoft.com/office/drawing/2014/main" id="{DECE3F33-A722-4F5C-8397-CAA12BAE0DC8}"/>
              </a:ext>
            </a:extLst>
          </p:cNvPr>
          <p:cNvSpPr>
            <a:spLocks/>
          </p:cNvSpPr>
          <p:nvPr/>
        </p:nvSpPr>
        <p:spPr bwMode="auto">
          <a:xfrm>
            <a:off x="501082" y="1204920"/>
            <a:ext cx="3963272" cy="33168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144000" numCol="1" spcCol="0" rtlCol="0" fromWordArt="0" anchor="ctr" anchorCtr="0" forceAA="0" compatLnSpc="1">
            <a:prstTxWarp prst="textNoShape">
              <a:avLst/>
            </a:prstTxWarp>
            <a:noAutofit/>
          </a:bodyPr>
          <a:lstStyle/>
          <a:p>
            <a:pPr algn="just">
              <a:buClr>
                <a:schemeClr val="bg1"/>
              </a:buClr>
            </a:pPr>
            <a:r>
              <a:rPr lang="fr-FR" sz="1050" b="1" dirty="0">
                <a:solidFill>
                  <a:schemeClr val="accent2"/>
                </a:solidFill>
                <a:latin typeface="Marianne" panose="02000000000000000000" pitchFamily="2" charset="0"/>
              </a:rPr>
              <a:t>Plusieurs standards de qualité et/ou labels cohabitent dans le champ de l’enseignement supérieur, sur lesquels peut s’appuyer le pilotage de la stratégie  :</a:t>
            </a:r>
          </a:p>
          <a:p>
            <a:pPr>
              <a:buClr>
                <a:schemeClr val="bg1"/>
              </a:buClr>
            </a:pPr>
            <a:endParaRPr lang="fr-FR" sz="1000" b="1" dirty="0">
              <a:solidFill>
                <a:schemeClr val="accent2"/>
              </a:solidFill>
              <a:latin typeface="Marianne" panose="02000000000000000000" pitchFamily="2" charset="0"/>
            </a:endParaRPr>
          </a:p>
          <a:p>
            <a:pPr marL="171450" indent="-171450" algn="just">
              <a:buClr>
                <a:schemeClr val="accent2"/>
              </a:buClr>
              <a:buFontTx/>
              <a:buChar char="-"/>
            </a:pPr>
            <a:r>
              <a:rPr lang="fr-FR" sz="1050" b="1" dirty="0">
                <a:solidFill>
                  <a:schemeClr val="accent2"/>
                </a:solidFill>
                <a:latin typeface="Marianne" panose="02000000000000000000" pitchFamily="2" charset="0"/>
              </a:rPr>
              <a:t>Standard européen </a:t>
            </a:r>
            <a:r>
              <a:rPr lang="fr-FR" sz="1050" dirty="0">
                <a:solidFill>
                  <a:schemeClr val="accent2"/>
                </a:solidFill>
                <a:latin typeface="Marianne" panose="02000000000000000000" pitchFamily="2" charset="0"/>
              </a:rPr>
              <a:t>: </a:t>
            </a:r>
          </a:p>
          <a:p>
            <a:pPr marL="514350" lvl="1" indent="-171450" algn="just">
              <a:buClr>
                <a:schemeClr val="accent2"/>
              </a:buClr>
              <a:buFont typeface="Arial" panose="020B0604020202020204" pitchFamily="34" charset="0"/>
              <a:buChar char="•"/>
            </a:pPr>
            <a:r>
              <a:rPr lang="fr-FR" sz="1000" b="1" i="1" dirty="0">
                <a:solidFill>
                  <a:schemeClr val="accent2"/>
                </a:solidFill>
                <a:latin typeface="Marianne" panose="02000000000000000000" pitchFamily="2" charset="0"/>
              </a:rPr>
              <a:t>HRS4R</a:t>
            </a:r>
            <a:r>
              <a:rPr lang="fr-FR" sz="1000" dirty="0">
                <a:solidFill>
                  <a:schemeClr val="accent2"/>
                </a:solidFill>
                <a:latin typeface="Marianne" panose="02000000000000000000" pitchFamily="2" charset="0"/>
              </a:rPr>
              <a:t> : Stratégie européenne de </a:t>
            </a:r>
            <a:r>
              <a:rPr lang="fr-FR" sz="1000" b="1" dirty="0">
                <a:solidFill>
                  <a:schemeClr val="accent2"/>
                </a:solidFill>
                <a:latin typeface="Marianne" panose="02000000000000000000" pitchFamily="2" charset="0"/>
              </a:rPr>
              <a:t>RH </a:t>
            </a:r>
            <a:r>
              <a:rPr lang="fr-FR" sz="1000" dirty="0">
                <a:solidFill>
                  <a:schemeClr val="accent2"/>
                </a:solidFill>
                <a:latin typeface="Marianne" panose="02000000000000000000" pitchFamily="2" charset="0"/>
              </a:rPr>
              <a:t>pour les </a:t>
            </a:r>
            <a:r>
              <a:rPr lang="fr-FR" sz="1000" b="1" dirty="0">
                <a:solidFill>
                  <a:schemeClr val="accent2"/>
                </a:solidFill>
                <a:latin typeface="Marianne" panose="02000000000000000000" pitchFamily="2" charset="0"/>
              </a:rPr>
              <a:t>chercheurs</a:t>
            </a:r>
            <a:r>
              <a:rPr lang="fr-FR" sz="1000" dirty="0">
                <a:solidFill>
                  <a:schemeClr val="accent2"/>
                </a:solidFill>
                <a:latin typeface="Marianne" panose="02000000000000000000" pitchFamily="2" charset="0"/>
              </a:rPr>
              <a:t> (avec </a:t>
            </a:r>
            <a:r>
              <a:rPr lang="fr-FR" sz="1000" dirty="0">
                <a:solidFill>
                  <a:srgbClr val="21215A"/>
                </a:solidFill>
                <a:latin typeface="Marianne" panose="02000000000000000000" pitchFamily="2" charset="0"/>
              </a:rPr>
              <a:t>label </a:t>
            </a:r>
            <a:r>
              <a:rPr lang="fr-FR" sz="1000" i="1" dirty="0">
                <a:solidFill>
                  <a:schemeClr val="accent2"/>
                </a:solidFill>
                <a:latin typeface="Marianne" panose="02000000000000000000" pitchFamily="2" charset="0"/>
              </a:rPr>
              <a:t>HR Excellence in </a:t>
            </a:r>
            <a:r>
              <a:rPr lang="fr-FR" sz="1000" i="1" dirty="0" err="1">
                <a:solidFill>
                  <a:schemeClr val="accent2"/>
                </a:solidFill>
                <a:latin typeface="Marianne" panose="02000000000000000000" pitchFamily="2" charset="0"/>
              </a:rPr>
              <a:t>Research</a:t>
            </a:r>
            <a:r>
              <a:rPr lang="fr-FR" sz="1000" dirty="0">
                <a:solidFill>
                  <a:srgbClr val="21215A"/>
                </a:solidFill>
                <a:latin typeface="Marianne" panose="02000000000000000000" pitchFamily="2" charset="0"/>
              </a:rPr>
              <a:t> </a:t>
            </a:r>
            <a:r>
              <a:rPr lang="fr-FR" sz="1000" dirty="0">
                <a:solidFill>
                  <a:schemeClr val="accent2"/>
                </a:solidFill>
                <a:latin typeface="Marianne" panose="02000000000000000000" pitchFamily="2" charset="0"/>
              </a:rPr>
              <a:t>accordé par la Commission européenne)</a:t>
            </a:r>
          </a:p>
          <a:p>
            <a:pPr marL="514350" lvl="1" indent="-171450" algn="just">
              <a:buClr>
                <a:schemeClr val="accent2"/>
              </a:buClr>
              <a:buFont typeface="Arial" panose="020B0604020202020204" pitchFamily="34" charset="0"/>
              <a:buChar char="•"/>
            </a:pPr>
            <a:endParaRPr lang="fr-FR" sz="1050" dirty="0">
              <a:solidFill>
                <a:schemeClr val="accent2"/>
              </a:solidFill>
              <a:latin typeface="Marianne" panose="02000000000000000000" pitchFamily="2" charset="0"/>
            </a:endParaRPr>
          </a:p>
          <a:p>
            <a:pPr marL="171450" indent="-171450" algn="just">
              <a:buClr>
                <a:schemeClr val="accent2"/>
              </a:buClr>
              <a:buFontTx/>
              <a:buChar char="-"/>
            </a:pPr>
            <a:r>
              <a:rPr lang="fr-FR" sz="1050" b="1" dirty="0">
                <a:solidFill>
                  <a:schemeClr val="accent2"/>
                </a:solidFill>
                <a:latin typeface="Marianne" panose="02000000000000000000" pitchFamily="2" charset="0"/>
              </a:rPr>
              <a:t>Standards nationaux </a:t>
            </a:r>
            <a:r>
              <a:rPr lang="fr-FR" sz="1050" dirty="0">
                <a:solidFill>
                  <a:schemeClr val="accent2"/>
                </a:solidFill>
                <a:latin typeface="Marianne" panose="02000000000000000000" pitchFamily="2" charset="0"/>
              </a:rPr>
              <a:t>: </a:t>
            </a:r>
          </a:p>
          <a:p>
            <a:pPr marL="514350" lvl="1" indent="-171450" algn="just">
              <a:buClr>
                <a:schemeClr val="accent2"/>
              </a:buClr>
              <a:buFont typeface="Arial" panose="020B0604020202020204" pitchFamily="34" charset="0"/>
              <a:buChar char="•"/>
            </a:pPr>
            <a:r>
              <a:rPr lang="fr-FR" sz="1000" b="1" i="1" dirty="0" err="1">
                <a:solidFill>
                  <a:schemeClr val="accent2"/>
                </a:solidFill>
                <a:latin typeface="Marianne" panose="02000000000000000000" pitchFamily="2" charset="0"/>
              </a:rPr>
              <a:t>Qualiopi</a:t>
            </a:r>
            <a:r>
              <a:rPr lang="fr-FR" sz="1000" dirty="0">
                <a:solidFill>
                  <a:schemeClr val="accent2"/>
                </a:solidFill>
                <a:latin typeface="Marianne" panose="02000000000000000000" pitchFamily="2" charset="0"/>
              </a:rPr>
              <a:t> : référentiel national qualité (RNQ) attestant de la qualité de la </a:t>
            </a:r>
            <a:r>
              <a:rPr lang="fr-FR" sz="1000" b="1" dirty="0">
                <a:solidFill>
                  <a:schemeClr val="accent2"/>
                </a:solidFill>
                <a:latin typeface="Marianne" panose="02000000000000000000" pitchFamily="2" charset="0"/>
              </a:rPr>
              <a:t>formation</a:t>
            </a:r>
            <a:r>
              <a:rPr lang="fr-FR" sz="1000" dirty="0">
                <a:solidFill>
                  <a:schemeClr val="accent2"/>
                </a:solidFill>
                <a:latin typeface="Marianne" panose="02000000000000000000" pitchFamily="2" charset="0"/>
              </a:rPr>
              <a:t> délivrée par les organismes de formation (avec certification). </a:t>
            </a:r>
          </a:p>
          <a:p>
            <a:pPr marL="514350" lvl="1" indent="-171450">
              <a:buClr>
                <a:schemeClr val="accent2"/>
              </a:buClr>
              <a:buFont typeface="Arial" panose="020B0604020202020204" pitchFamily="34" charset="0"/>
              <a:buChar char="•"/>
            </a:pPr>
            <a:r>
              <a:rPr lang="fr-FR" sz="1000" b="1" i="1" dirty="0">
                <a:solidFill>
                  <a:schemeClr val="accent2"/>
                </a:solidFill>
                <a:latin typeface="Marianne" panose="02000000000000000000" pitchFamily="2" charset="0"/>
              </a:rPr>
              <a:t>HCERES</a:t>
            </a:r>
            <a:r>
              <a:rPr lang="fr-FR" sz="1000" dirty="0">
                <a:solidFill>
                  <a:schemeClr val="accent2"/>
                </a:solidFill>
                <a:latin typeface="Marianne" panose="02000000000000000000" pitchFamily="2" charset="0"/>
              </a:rPr>
              <a:t> : audits réalisés par le Haut conseil sur la base du référentiel d’</a:t>
            </a:r>
            <a:r>
              <a:rPr lang="fr-FR" sz="1000" b="1" dirty="0">
                <a:solidFill>
                  <a:schemeClr val="accent2"/>
                </a:solidFill>
                <a:latin typeface="Marianne" panose="02000000000000000000" pitchFamily="2" charset="0"/>
              </a:rPr>
              <a:t>évaluation des établissements </a:t>
            </a:r>
            <a:r>
              <a:rPr lang="fr-FR" sz="1000" dirty="0">
                <a:solidFill>
                  <a:schemeClr val="accent2"/>
                </a:solidFill>
                <a:latin typeface="Marianne" panose="02000000000000000000" pitchFamily="2" charset="0"/>
              </a:rPr>
              <a:t>et de leurs projets; regard extérieur</a:t>
            </a:r>
          </a:p>
          <a:p>
            <a:pPr marL="514350" lvl="1" indent="-171450" algn="just">
              <a:buClr>
                <a:schemeClr val="accent2"/>
              </a:buClr>
              <a:buFont typeface="Arial" panose="020B0604020202020204" pitchFamily="34" charset="0"/>
              <a:buChar char="•"/>
            </a:pPr>
            <a:endParaRPr lang="fr-FR" sz="1050" dirty="0">
              <a:solidFill>
                <a:schemeClr val="accent2"/>
              </a:solidFill>
              <a:latin typeface="Marianne" panose="02000000000000000000" pitchFamily="2" charset="0"/>
            </a:endParaRPr>
          </a:p>
          <a:p>
            <a:pPr marL="171450" indent="-171450" algn="just">
              <a:buClr>
                <a:schemeClr val="accent2"/>
              </a:buClr>
              <a:buFontTx/>
              <a:buChar char="-"/>
            </a:pPr>
            <a:r>
              <a:rPr lang="fr-FR" sz="1050" b="1" dirty="0">
                <a:solidFill>
                  <a:schemeClr val="accent2"/>
                </a:solidFill>
                <a:latin typeface="Marianne" panose="02000000000000000000" pitchFamily="2" charset="0"/>
              </a:rPr>
              <a:t>Standard écologique : </a:t>
            </a:r>
          </a:p>
          <a:p>
            <a:pPr marL="514350" lvl="1" indent="-171450" algn="just">
              <a:buClr>
                <a:schemeClr val="accent2"/>
              </a:buClr>
              <a:buFont typeface="Arial" panose="020B0604020202020204" pitchFamily="34" charset="0"/>
              <a:buChar char="•"/>
            </a:pPr>
            <a:r>
              <a:rPr lang="fr-FR" sz="1000" b="1" i="1" dirty="0">
                <a:solidFill>
                  <a:schemeClr val="accent2"/>
                </a:solidFill>
                <a:latin typeface="Marianne" panose="02000000000000000000" pitchFamily="2" charset="0"/>
              </a:rPr>
              <a:t>DD&amp;RS</a:t>
            </a:r>
            <a:r>
              <a:rPr lang="fr-FR" sz="1000" dirty="0">
                <a:solidFill>
                  <a:schemeClr val="accent2"/>
                </a:solidFill>
                <a:latin typeface="Marianne" panose="02000000000000000000" pitchFamily="2" charset="0"/>
              </a:rPr>
              <a:t> : référentiel de développement durable &amp; responsabilité sociétale des établissements d’enseignement, de recherche et d’innovation</a:t>
            </a:r>
          </a:p>
        </p:txBody>
      </p:sp>
      <p:sp>
        <p:nvSpPr>
          <p:cNvPr id="39" name="Flèche droite 10">
            <a:extLst>
              <a:ext uri="{FF2B5EF4-FFF2-40B4-BE49-F238E27FC236}">
                <a16:creationId xmlns:a16="http://schemas.microsoft.com/office/drawing/2014/main" id="{AE4D42AA-EA20-4E43-93C7-154FF62D8EDB}"/>
              </a:ext>
            </a:extLst>
          </p:cNvPr>
          <p:cNvSpPr/>
          <p:nvPr/>
        </p:nvSpPr>
        <p:spPr>
          <a:xfrm>
            <a:off x="4559178" y="1470624"/>
            <a:ext cx="299258" cy="161097"/>
          </a:xfrm>
          <a:prstGeom prst="rightArrow">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400" dirty="0">
              <a:latin typeface="Marianne" panose="02000000000000000000" pitchFamily="2" charset="0"/>
            </a:endParaRPr>
          </a:p>
        </p:txBody>
      </p:sp>
      <p:pic>
        <p:nvPicPr>
          <p:cNvPr id="40" name="Image 39">
            <a:extLst>
              <a:ext uri="{FF2B5EF4-FFF2-40B4-BE49-F238E27FC236}">
                <a16:creationId xmlns:a16="http://schemas.microsoft.com/office/drawing/2014/main" id="{30820C1E-5CCA-4804-A4B6-1FA4EAE64C0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891643" y="282403"/>
            <a:ext cx="962135" cy="320712"/>
          </a:xfrm>
          <a:prstGeom prst="rect">
            <a:avLst/>
          </a:prstGeom>
        </p:spPr>
      </p:pic>
    </p:spTree>
    <p:extLst>
      <p:ext uri="{BB962C8B-B14F-4D97-AF65-F5344CB8AC3E}">
        <p14:creationId xmlns:p14="http://schemas.microsoft.com/office/powerpoint/2010/main" val="20065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4">
            <a:extLst>
              <a:ext uri="{FF2B5EF4-FFF2-40B4-BE49-F238E27FC236}">
                <a16:creationId xmlns:a16="http://schemas.microsoft.com/office/drawing/2014/main" id="{B640F427-FA36-17B2-6837-1638C0A6856B}"/>
              </a:ext>
            </a:extLst>
          </p:cNvPr>
          <p:cNvSpPr txBox="1">
            <a:spLocks/>
          </p:cNvSpPr>
          <p:nvPr/>
        </p:nvSpPr>
        <p:spPr bwMode="auto">
          <a:xfrm>
            <a:off x="1303787" y="171077"/>
            <a:ext cx="7677199" cy="626071"/>
          </a:xfrm>
          <a:prstGeom prst="rect">
            <a:avLst/>
          </a:prstGeom>
          <a:solidFill>
            <a:schemeClr val="bg1"/>
          </a:solidFill>
        </p:spPr>
        <p:txBody>
          <a:bodyPr vert="horz" lIns="36000" tIns="45720" rIns="36000" bIns="4572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pPr algn="l"/>
            <a:r>
              <a:rPr lang="fr-FR" sz="2000" dirty="0">
                <a:solidFill>
                  <a:schemeClr val="tx2">
                    <a:lumMod val="50000"/>
                  </a:schemeClr>
                </a:solidFill>
              </a:rPr>
              <a:t>Quelle ambition autour de Services Publics+ ?</a:t>
            </a:r>
          </a:p>
          <a:p>
            <a:r>
              <a:rPr lang="fr-FR" sz="1600" i="1" dirty="0">
                <a:solidFill>
                  <a:schemeClr val="tx2">
                    <a:lumMod val="50000"/>
                  </a:schemeClr>
                </a:solidFill>
              </a:rPr>
              <a:t>Liens entre les labels et le programme Services Publics+</a:t>
            </a:r>
          </a:p>
        </p:txBody>
      </p:sp>
      <p:grpSp>
        <p:nvGrpSpPr>
          <p:cNvPr id="17" name="Groupe 16">
            <a:extLst>
              <a:ext uri="{FF2B5EF4-FFF2-40B4-BE49-F238E27FC236}">
                <a16:creationId xmlns:a16="http://schemas.microsoft.com/office/drawing/2014/main" id="{C905B10F-AFC8-4AF5-B190-2EB3DA943863}"/>
              </a:ext>
            </a:extLst>
          </p:cNvPr>
          <p:cNvGrpSpPr/>
          <p:nvPr/>
        </p:nvGrpSpPr>
        <p:grpSpPr>
          <a:xfrm>
            <a:off x="849611" y="4216293"/>
            <a:ext cx="7334229" cy="539999"/>
            <a:chOff x="-206188" y="3655937"/>
            <a:chExt cx="7930416" cy="406945"/>
          </a:xfrm>
        </p:grpSpPr>
        <p:sp>
          <p:nvSpPr>
            <p:cNvPr id="18" name="ZoneTexte 17">
              <a:extLst>
                <a:ext uri="{FF2B5EF4-FFF2-40B4-BE49-F238E27FC236}">
                  <a16:creationId xmlns:a16="http://schemas.microsoft.com/office/drawing/2014/main" id="{5BCF9DD1-C97F-4646-B113-3FDDBB35B652}"/>
                </a:ext>
              </a:extLst>
            </p:cNvPr>
            <p:cNvSpPr txBox="1"/>
            <p:nvPr/>
          </p:nvSpPr>
          <p:spPr>
            <a:xfrm>
              <a:off x="424693" y="3655937"/>
              <a:ext cx="7299535" cy="406945"/>
            </a:xfrm>
            <a:prstGeom prst="rect">
              <a:avLst/>
            </a:prstGeom>
            <a:solidFill>
              <a:schemeClr val="bg1"/>
            </a:solidFill>
            <a:ln w="9525">
              <a:solidFill>
                <a:schemeClr val="accent2"/>
              </a:solidFill>
              <a:prstDash val="sysDash"/>
            </a:ln>
          </p:spPr>
          <p:txBody>
            <a:bodyPr wrap="square" anchor="ctr">
              <a:spAutoFit/>
            </a:bodyPr>
            <a:lstStyle/>
            <a:p>
              <a:pPr algn="just">
                <a:spcAft>
                  <a:spcPts val="600"/>
                </a:spcAft>
                <a:buClr>
                  <a:schemeClr val="accent2"/>
                </a:buClr>
              </a:pPr>
              <a:r>
                <a:rPr lang="fr-FR" sz="1050" dirty="0">
                  <a:solidFill>
                    <a:schemeClr val="accent2"/>
                  </a:solidFill>
                  <a:latin typeface="Marianne" panose="02000000000000000000" pitchFamily="2" charset="0"/>
                </a:rPr>
                <a:t>Une grille de correspondance / croisement entre tous les référentiels et labels et le programme Services Publics + est en cours de finalisation au MESRI.</a:t>
              </a:r>
            </a:p>
          </p:txBody>
        </p:sp>
        <p:sp>
          <p:nvSpPr>
            <p:cNvPr id="19" name="Rectangle 18">
              <a:extLst>
                <a:ext uri="{FF2B5EF4-FFF2-40B4-BE49-F238E27FC236}">
                  <a16:creationId xmlns:a16="http://schemas.microsoft.com/office/drawing/2014/main" id="{60F0D4B9-3AC2-47F6-8ED1-E0E14853EB1F}"/>
                </a:ext>
              </a:extLst>
            </p:cNvPr>
            <p:cNvSpPr/>
            <p:nvPr/>
          </p:nvSpPr>
          <p:spPr>
            <a:xfrm>
              <a:off x="-206188" y="3656179"/>
              <a:ext cx="630881" cy="405898"/>
            </a:xfrm>
            <a:prstGeom prst="rect">
              <a:avLst/>
            </a:prstGeom>
            <a:solidFill>
              <a:schemeClr val="accent2"/>
            </a:solidFill>
            <a:ln w="9525">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600" dirty="0">
                <a:latin typeface="Marianne" panose="02000000000000000000" pitchFamily="2" charset="0"/>
              </a:endParaRPr>
            </a:p>
          </p:txBody>
        </p:sp>
        <p:pic>
          <p:nvPicPr>
            <p:cNvPr id="20" name="Graphique 19" descr="Réseau avec un remplissage uni">
              <a:extLst>
                <a:ext uri="{FF2B5EF4-FFF2-40B4-BE49-F238E27FC236}">
                  <a16:creationId xmlns:a16="http://schemas.microsoft.com/office/drawing/2014/main" id="{542CB080-A485-47FA-9E08-A4DB2EB82DB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2559" y="3681406"/>
              <a:ext cx="443624" cy="355445"/>
            </a:xfrm>
            <a:prstGeom prst="rect">
              <a:avLst/>
            </a:prstGeom>
          </p:spPr>
        </p:pic>
      </p:grpSp>
      <p:sp>
        <p:nvSpPr>
          <p:cNvPr id="21" name="Rectangle 20">
            <a:extLst>
              <a:ext uri="{FF2B5EF4-FFF2-40B4-BE49-F238E27FC236}">
                <a16:creationId xmlns:a16="http://schemas.microsoft.com/office/drawing/2014/main" id="{2C456A14-2FD9-4427-B239-ADAB6CE59D3D}"/>
              </a:ext>
            </a:extLst>
          </p:cNvPr>
          <p:cNvSpPr>
            <a:spLocks/>
          </p:cNvSpPr>
          <p:nvPr/>
        </p:nvSpPr>
        <p:spPr bwMode="auto">
          <a:xfrm>
            <a:off x="1771176" y="1402106"/>
            <a:ext cx="6421472" cy="2544438"/>
          </a:xfrm>
          <a:prstGeom prst="rect">
            <a:avLst/>
          </a:prstGeom>
          <a:solidFill>
            <a:schemeClr val="bg1"/>
          </a:solid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144000" numCol="1" spcCol="0" rtlCol="0" fromWordArt="0" anchor="ctr" anchorCtr="0" forceAA="0" compatLnSpc="1">
            <a:prstTxWarp prst="textNoShape">
              <a:avLst/>
            </a:prstTxWarp>
            <a:noAutofit/>
          </a:bodyPr>
          <a:lstStyle/>
          <a:p>
            <a:pPr algn="just">
              <a:buClr>
                <a:schemeClr val="bg1"/>
              </a:buClr>
            </a:pPr>
            <a:r>
              <a:rPr lang="fr-FR" sz="1050" dirty="0">
                <a:solidFill>
                  <a:schemeClr val="accent2"/>
                </a:solidFill>
                <a:latin typeface="Marianne" panose="02000000000000000000" pitchFamily="2" charset="0"/>
              </a:rPr>
              <a:t>Un point ressort de l’étude des référentiels et labels :</a:t>
            </a:r>
            <a:r>
              <a:rPr lang="fr-FR" sz="1050" dirty="0">
                <a:solidFill>
                  <a:schemeClr val="bg2">
                    <a:lumMod val="75000"/>
                  </a:schemeClr>
                </a:solidFill>
                <a:latin typeface="Marianne" panose="02000000000000000000" pitchFamily="2" charset="0"/>
              </a:rPr>
              <a:t> il n’est pas fait état de </a:t>
            </a:r>
            <a:r>
              <a:rPr lang="fr-FR" sz="1100" b="1" dirty="0">
                <a:solidFill>
                  <a:schemeClr val="bg2">
                    <a:lumMod val="75000"/>
                  </a:schemeClr>
                </a:solidFill>
                <a:latin typeface="Marianne" panose="02000000000000000000" pitchFamily="2" charset="0"/>
              </a:rPr>
              <a:t>« l’Expérience Usager ». </a:t>
            </a:r>
          </a:p>
          <a:p>
            <a:pPr algn="just">
              <a:spcAft>
                <a:spcPts val="600"/>
              </a:spcAft>
              <a:buClr>
                <a:schemeClr val="bg1"/>
              </a:buClr>
            </a:pPr>
            <a:r>
              <a:rPr lang="fr-FR" sz="1050" dirty="0">
                <a:solidFill>
                  <a:schemeClr val="accent2"/>
                </a:solidFill>
                <a:latin typeface="Marianne" panose="02000000000000000000" pitchFamily="2" charset="0"/>
              </a:rPr>
              <a:t>Ex. qualité de la relation (écoute,..), délais de réponse, modalités d’accueil des étudiants, facilité d’accès,..</a:t>
            </a:r>
          </a:p>
          <a:p>
            <a:pPr algn="just">
              <a:spcAft>
                <a:spcPts val="600"/>
              </a:spcAft>
              <a:buClr>
                <a:schemeClr val="bg1"/>
              </a:buClr>
            </a:pPr>
            <a:r>
              <a:rPr lang="fr-FR" sz="1050" b="1" dirty="0">
                <a:solidFill>
                  <a:schemeClr val="accent2"/>
                </a:solidFill>
                <a:latin typeface="Marianne" panose="02000000000000000000" pitchFamily="2" charset="0"/>
              </a:rPr>
              <a:t>Cette dimension est manquante </a:t>
            </a:r>
            <a:r>
              <a:rPr lang="fr-FR" sz="1050" dirty="0">
                <a:solidFill>
                  <a:schemeClr val="accent2"/>
                </a:solidFill>
                <a:latin typeface="Marianne" panose="02000000000000000000" pitchFamily="2" charset="0"/>
              </a:rPr>
              <a:t>aujourd’hui dans l’ensemble des référentiels de labélisation des établissements de l’Enseignement Supérieur. </a:t>
            </a:r>
          </a:p>
          <a:p>
            <a:pPr algn="just">
              <a:spcAft>
                <a:spcPts val="600"/>
              </a:spcAft>
              <a:buClr>
                <a:schemeClr val="bg1"/>
              </a:buClr>
            </a:pPr>
            <a:r>
              <a:rPr lang="fr-FR" sz="1050" dirty="0">
                <a:solidFill>
                  <a:schemeClr val="accent2"/>
                </a:solidFill>
                <a:latin typeface="Marianne" panose="02000000000000000000" pitchFamily="2" charset="0"/>
              </a:rPr>
              <a:t>C’est pourquoi il est important de déployer Services Publics+ </a:t>
            </a:r>
            <a:r>
              <a:rPr lang="fr-FR" sz="1100" b="1" dirty="0">
                <a:solidFill>
                  <a:schemeClr val="accent2"/>
                </a:solidFill>
                <a:latin typeface="Marianne" panose="02000000000000000000" pitchFamily="2" charset="0"/>
              </a:rPr>
              <a:t>en complémentarité </a:t>
            </a:r>
            <a:r>
              <a:rPr lang="fr-FR" sz="1050" dirty="0">
                <a:solidFill>
                  <a:schemeClr val="accent2"/>
                </a:solidFill>
                <a:latin typeface="Marianne" panose="02000000000000000000" pitchFamily="2" charset="0"/>
              </a:rPr>
              <a:t>avec les autres démarches afin de :</a:t>
            </a:r>
          </a:p>
          <a:p>
            <a:pPr marL="171450" indent="-171450" algn="just">
              <a:spcAft>
                <a:spcPts val="600"/>
              </a:spcAft>
              <a:buClr>
                <a:schemeClr val="bg2">
                  <a:lumMod val="75000"/>
                </a:schemeClr>
              </a:buClr>
              <a:buFont typeface="Arial" panose="020B0604020202020204" pitchFamily="34" charset="0"/>
              <a:buChar char="•"/>
            </a:pPr>
            <a:r>
              <a:rPr lang="fr-FR" sz="1050" b="1" dirty="0">
                <a:solidFill>
                  <a:schemeClr val="bg2">
                    <a:lumMod val="75000"/>
                  </a:schemeClr>
                </a:solidFill>
                <a:latin typeface="Marianne" panose="02000000000000000000" pitchFamily="2" charset="0"/>
              </a:rPr>
              <a:t>conduire une stratégie qualité d’université complète et systémique </a:t>
            </a:r>
          </a:p>
          <a:p>
            <a:pPr marL="171450" indent="-171450" algn="just">
              <a:spcAft>
                <a:spcPts val="600"/>
              </a:spcAft>
              <a:buClr>
                <a:schemeClr val="bg2">
                  <a:lumMod val="75000"/>
                </a:schemeClr>
              </a:buClr>
              <a:buFont typeface="Arial" panose="020B0604020202020204" pitchFamily="34" charset="0"/>
              <a:buChar char="•"/>
            </a:pPr>
            <a:r>
              <a:rPr lang="fr-FR" sz="1050" b="1" dirty="0">
                <a:solidFill>
                  <a:schemeClr val="bg2">
                    <a:lumMod val="75000"/>
                  </a:schemeClr>
                </a:solidFill>
                <a:latin typeface="Marianne" panose="02000000000000000000" pitchFamily="2" charset="0"/>
              </a:rPr>
              <a:t>positionner la démarche usager (interne, externe) au cœur de l’action des universités</a:t>
            </a:r>
          </a:p>
          <a:p>
            <a:pPr marL="171450" indent="-171450" algn="just">
              <a:spcAft>
                <a:spcPts val="600"/>
              </a:spcAft>
              <a:buClr>
                <a:schemeClr val="bg2">
                  <a:lumMod val="75000"/>
                </a:schemeClr>
              </a:buClr>
              <a:buFont typeface="Arial" panose="020B0604020202020204" pitchFamily="34" charset="0"/>
              <a:buChar char="•"/>
            </a:pPr>
            <a:r>
              <a:rPr lang="fr-FR" sz="1050" b="1" dirty="0">
                <a:solidFill>
                  <a:schemeClr val="bg2">
                    <a:lumMod val="75000"/>
                  </a:schemeClr>
                </a:solidFill>
                <a:latin typeface="Marianne" panose="02000000000000000000" pitchFamily="2" charset="0"/>
              </a:rPr>
              <a:t>d’insuffler une culture « usager » dans toute l’organisation, y compris dans les services qui ne sont pas/peu en contact direct avec les étudiants</a:t>
            </a:r>
            <a:endParaRPr lang="fr-FR" sz="1200" b="1" dirty="0">
              <a:solidFill>
                <a:schemeClr val="bg2">
                  <a:lumMod val="75000"/>
                </a:schemeClr>
              </a:solidFill>
              <a:latin typeface="Marianne" panose="02000000000000000000" pitchFamily="2" charset="0"/>
            </a:endParaRPr>
          </a:p>
        </p:txBody>
      </p:sp>
      <p:sp>
        <p:nvSpPr>
          <p:cNvPr id="22" name="Rectangle 21">
            <a:extLst>
              <a:ext uri="{FF2B5EF4-FFF2-40B4-BE49-F238E27FC236}">
                <a16:creationId xmlns:a16="http://schemas.microsoft.com/office/drawing/2014/main" id="{9E2AAA2D-F174-42DB-B061-725EFD91052F}"/>
              </a:ext>
            </a:extLst>
          </p:cNvPr>
          <p:cNvSpPr/>
          <p:nvPr/>
        </p:nvSpPr>
        <p:spPr>
          <a:xfrm>
            <a:off x="836399" y="1401293"/>
            <a:ext cx="934777" cy="2552124"/>
          </a:xfrm>
          <a:prstGeom prst="rect">
            <a:avLst/>
          </a:prstGeom>
          <a:solidFill>
            <a:schemeClr val="bg2">
              <a:lumMod val="75000"/>
            </a:schemeClr>
          </a:solidFill>
          <a:ln w="127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600" dirty="0">
              <a:latin typeface="Marianne" panose="02000000000000000000" pitchFamily="2" charset="0"/>
            </a:endParaRPr>
          </a:p>
        </p:txBody>
      </p:sp>
      <p:pic>
        <p:nvPicPr>
          <p:cNvPr id="23" name="Graphique 22" descr="Mille avec un remplissage uni">
            <a:extLst>
              <a:ext uri="{FF2B5EF4-FFF2-40B4-BE49-F238E27FC236}">
                <a16:creationId xmlns:a16="http://schemas.microsoft.com/office/drawing/2014/main" id="{B3E5C29E-DEFA-4F21-9B5B-A3182AFE871F}"/>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36399" y="2103120"/>
            <a:ext cx="720000" cy="722376"/>
          </a:xfrm>
          <a:prstGeom prst="rect">
            <a:avLst/>
          </a:prstGeom>
        </p:spPr>
      </p:pic>
      <p:pic>
        <p:nvPicPr>
          <p:cNvPr id="24" name="Image 23">
            <a:extLst>
              <a:ext uri="{FF2B5EF4-FFF2-40B4-BE49-F238E27FC236}">
                <a16:creationId xmlns:a16="http://schemas.microsoft.com/office/drawing/2014/main" id="{91F3E092-845F-404B-A6A4-8DA05205411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891643" y="282403"/>
            <a:ext cx="962135" cy="320712"/>
          </a:xfrm>
          <a:prstGeom prst="rect">
            <a:avLst/>
          </a:prstGeom>
        </p:spPr>
      </p:pic>
    </p:spTree>
    <p:extLst>
      <p:ext uri="{BB962C8B-B14F-4D97-AF65-F5344CB8AC3E}">
        <p14:creationId xmlns:p14="http://schemas.microsoft.com/office/powerpoint/2010/main" val="19064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418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EE4P_MASTERWIZARD_DRAFT" val="0"/>
  <p:tag name="EE4P_STYLE_ID" val="S6fG1sfE"/>
  <p:tag name="EE4P_STYLE_NAME" val="GOUVERNEMENT Grid 16:9"/>
  <p:tag name="EE4P_MASTERWIZARD_MARGINS" val="0"/>
  <p:tag name="EE4P_LANGUAGE_ID" val="1036"/>
  <p:tag name="EE4P_AGENDAWIZARD" val="&lt;ee4p&gt;&lt;layouts&gt;&lt;layout name=&quot;Two-Thirds&quot; id=&quot;227_1-8&quot;&gt;&lt;standard&gt;&lt;textframe horizontalAnchor=&quot;1&quot; marginBottom=&quot;0&quot; marginLeft=&quot;0&quot; marginRight=&quot;0&quot; marginTop=&quot;0&quot; orientation=&quot;1&quot; verticalAnchor=&quot;1&quot; /&gt;&lt;font name=&quot;Marianne Medium&quot; bold=&quot;0&quot; italic=&quot;0&quot; color=&quot;13&quot; /&gt;&lt;paragraphformat firstLineIndent=&quot;0&quot; leftIndent=&quot;0&quot; rightIndent=&quot;0&quot; lineRuleBefore=&quot;&quot; lineRuleWithin=&quot;&quot; lineRuleAfter=&quot;&quot; spaceBefore=&quot;&quot; spaceWithin=&quot;&quot; spaceAfter=&quot;&quot; /&gt;&lt;fill visible=&quot;0&quot; /&gt;&lt;line visible=&quot;0&quot; /&gt;&lt;bulletformat visible=&quot;0&quot; /&gt;&lt;/standard&gt;&lt;agenda name=&quot;&quot; title=&quot;&quot; subtitle=&quot;&quot; sizingModeId=&quot;1&quot; fontSize=&quot;18&quot; fontSizeAuto=&quot;1&quot; startTime=&quot;540&quot; timeFormatId=&quot;1&quot; startItemNo=&quot;1&quot; createSingleAgendaSlide=&quot;1&quot; createSeparatingSlides=&quot;1&quot; createBackupSlide=&quot;1&quot; /&gt;&lt;columns&gt;&lt;column field=&quot;itemno&quot; label=&quot;No.&quot; checked=&quot;0&quot; leftSpacing=&quot;0&quot; rightSpacing=&quot;0&quot; dock=&quot;1&quot; fixedWidth=&quot;51.87527&quot; /&gt;&lt;column field=&quot;topic&quot; label=&quot;Topic&quot; leftSpacing=&quot;0&quot; rightDistribute=&quot;1&quot; dock=&quot;1&quot; /&gt;&lt;column field=&quot;responsible&quot; label=&quot;Responsible&quot; visible=&quot;1&quot; checked=&quot;0&quot; leftSpacing=&quot;10&quot; rightDistribute=&quot;1&quot; dock=&quot;1&quot; /&gt;&lt;column field=&quot;freecolumn&quot; label=&quot;&quot; visible=&quot;1&quot; checked=&quot;0&quot; leftSpacing=&quot;10&quot; rightDistribute=&quot;1&quot; dock=&quot;1&quot; /&gt;&lt;column field=&quot;timeslot&quot; label=&quot;Time Slot&quot; visible=&quot;1&quot; checked=&quot;0&quot; leftSpacing=&quot;34&quot; rightSpacing=&quot;0&quot; dock=&quot;2&quot; /&gt;&lt;column field=&quot;pageno&quot; label=&quot;Page No.&quot; visible=&quot;1&quot; checked=&quot;0&quot; leftSpacing=&quot;34&quot; rightSpacing=&quot;0&quot; dock=&quot;2&quot; /&gt;&lt;/columns&gt;&lt;!--top=&quot;47.50008&quot; width=&quot;388&quot; height=&quot;310&quot; /&gt;--&gt;&lt;position left=&quot;335&quot; top=&quot;47.50008&quot; width=&quot;330&quot; height=&quot;310&quot; /&gt;&lt;!--&#10;      &lt;subtitle&gt;&#10;      &#10;        &lt;position left=&quot;197.597&quot; top=&quot;369.3848&quot; width=&quot;123.634&quot; height=&quot;115.6044&quot; autoshape=&quot;1&quot; rotation=&quot;0&quot; /&gt;&#10;        &lt;line visible=&quot;1&quot; weight=&quot;0.75&quot; style=&quot;1&quot; dashStyle=&quot;1&quot; foreColor=&quot;14&quot; /&gt;&#10;        &lt;fill visible=&quot;0&quot; /&gt;&#10;        &lt;textframe horizontalAnchor=&quot;1&quot; verticalAnchor=&quot;1&quot; orientation=&quot;1&quot; wordWrap=&quot;1&quot; autoSize=&quot;0&quot; marginLeft=&quot;8.503937&quot; marginRight=&quot;0&quot; marginTop=&quot;14.17323&quot; marginBottom=&quot;0&quot; /&gt;&#10;        &lt;paragraphformat alignment=&quot;1&quot; lineRuleBefore=&quot;0&quot; lineRuleWithin=&quot;1&quot; lineRuleAfter=&quot;0&quot; spaceBefore=&quot;0&quot; spaceWithin=&quot;0.95&quot; spaceAfter=&quot;0&quot; /&gt;&#10;        &lt;font name=&quot;Marianne Medium&quot; size=&quot;10&quot; bold=&quot;0&quot; italic=&quot;0&quot; underlineStyle=&quot;0&quot; color=&quot;#000000&quot; spacing=&quot;0&quot; kerning=&quot;12&quot; /&gt;&#10;      &#10;      &lt;/subtitle&gt;&#10;      --&gt;&lt;settings allowedSizingModeIds=&quot;1|2&quot; allowedFontSizes=&quot;8|9|10.5|11|12|14|16|18|20|22|24&quot; allowedTimeFormatIds=&quot;1|2|3&quot; slideLayout=&quot;11&quot; customLayoutName=&quot;Green one third|Documentation¦Green one third&quot; customLayoutIndex=&quot;&quot; showBreak=&quot;0&quot; singleAgendaSlideSelected=&quot;1&quot; backupSlideTitle=&quot;Unused Slides&quot; topMargin=&quot;0.5&quot; leftMargin=&quot;0&quot; allowedLevels=&quot;2&quot; itemNoFormats=&quot;{1}¦{1}.{2}¦{3:alphaLC}¦{3:alphaLC}.{4:alphaLC}&quot; customLayoutNameBackup=&quot;D. Special gray|Documentation¦D. Special gray&quot; titlePrompt=&quot;Insert Title&quot; /&gt;&lt;cases&gt;&lt;!-- Single --&gt;&lt;case level=&quot;1&quot; single=&quot;1&quot; break=&quot;0&quot; topMinSpacing=&quot;5&quot; topMaxSpacing=&quot;10.5&quot; bottomMinSpacing=&quot;0&quot; bottomMaxSpacing=&quot;0&quot;&gt;&lt;element field=&quot;topic&quot; type=&quot;autoshape&quot; autoShapeType=&quot;1&quot;&gt;&lt;paragraphformat alignment=&quot;1&quot; lineRuleBefore=&quot;0&quot; lineRuleWithin=&quot;1&quot; lineRuleAfter=&quot;0&quot; spaceBefore=&quot;6&quot; spaceWithin=&quot;1.1&quot; spaceAfter=&quot;3&quot; /&gt;&lt;textframe marginLeft=&quot;0&quot; /&gt;&lt;/element&gt;&lt;element field=&quot;responsible&quot; type=&quot;autoshape&quot; autoShapeType=&quot;1&quot;&gt;&lt;paragraphformat alignment=&quot;1&quot; lineRuleBefore=&quot;0&quot; lineRuleWithin=&quot;1&quot; lineRuleAfter=&quot;0&quot; spaceBefore=&quot;6&quot; spaceWithin=&quot;1.1&quot; spaceAfter=&quot;3&quot; /&gt;&lt;/element&gt;&lt;element field=&quot;freecolumn&quot; type=&quot;autoshape&quot; autoShapeType=&quot;1&quot;&gt;&lt;paragraphformat alignment=&quot;1&quot; lineRuleBefore=&quot;0&quot; lineRuleWithin=&quot;1&quot; lineRuleAfter=&quot;0&quot; spaceBefore=&quot;6&quot; spaceWithin=&quot;1.1&quot; spaceAfter=&quot;3&quot; /&gt;&lt;/element&gt;&lt;element field=&quot;timeslot&quot; type=&quot;autoshape&quot; autoShapeType=&quot;1&quot;&gt;&lt;paragraphformat alignment=&quot;1&quot; lineRuleBefore=&quot;0&quot; lineRuleWithin=&quot;1&quot; lineRuleAfter=&quot;0&quot; spaceBefore=&quot;6&quot; spaceWithin=&quot;1.1&quot; spaceAfter=&quot;3&quot; /&gt;&lt;/element&gt;&lt;element field=&quot;pageno&quot; type=&quot;autoshape&quot; autoShapeType=&quot;1&quot;&gt;&lt;paragraphformat alignment=&quot;3&quot; /&gt;&lt;/element&gt;&lt;/case&gt;&lt;case level=&quot;2&quot; single=&quot;1&quot; break=&quot;0&quot; topMinSpacing=&quot;4&quot; topMaxSpacing=&quot;4&quot; bottomMinSpacing=&quot;0&quot; bottomMaxSpacing=&quot;0&quot;&gt;&lt;element field=&quot;topic&quot; type=&quot;autoshape&quot; autoShapeType=&quot;1&quot;&gt;&lt;paragraphformat alignment=&quot;1&quot; lineRuleBefore=&quot;0&quot; lineRuleWithin=&quot;1&quot; lineRuleAfter=&quot;0&quot; spaceBefore=&quot;6&quot; spaceWithin=&quot;1.1&quot; spaceAfter=&quot;3&quot; /&gt;&lt;textframe marginLeft=&quot;0&quot; /&gt;&lt;font relativeSize=&quot;0.75&quot; /&gt;&lt;/element&gt;&lt;element field=&quot;responsible&quot; type=&quot;autoshape&quot; autoShapeType=&quot;1&quot;&gt;&lt;paragraphformat alignment=&quot;1&quot; lineRuleBefore=&quot;0&quot; lineRuleWithin=&quot;1&quot; lineRuleAfter=&quot;0&quot; spaceBefore=&quot;6&quot; spaceWithin=&quot;1.1&quot; spaceAfter=&quot;3&quot; /&gt;&lt;font relativeSize=&quot;0.75&quot; /&gt;&lt;/element&gt;&lt;element field=&quot;freecolumn&quot; type=&quot;autoshape&quot; autoShapeType=&quot;1&quot;&gt;&lt;paragraphformat alignment=&quot;1&quot; lineRuleBefore=&quot;0&quot; lineRuleWithin=&quot;1&quot; lineRuleAfter=&quot;0&quot; spaceBefore=&quot;6&quot; spaceWithin=&quot;1.1&quot; spaceAfter=&quot;3&quot; /&gt;&lt;font relativeSize=&quot;0.75&quot; /&gt;&lt;/element&gt;&lt;element field=&quot;timeslot&quot; type=&quot;autoshape&quot; autoShapeType=&quot;1&quot;&gt;&lt;paragraphformat alignment=&quot;1&quot; lineRuleBefore=&quot;0&quot; lineRuleWithin=&quot;1&quot; lineRuleAfter=&quot;0&quot; spaceBefore=&quot;6&quot; spaceWithin=&quot;1.1&quot; spaceAfter=&quot;3&quot; /&gt;&lt;font relativeSize=&quot;0.75&quot; /&gt;&lt;/element&gt;&lt;element field=&quot;pageno&quot; type=&quot;autoshape&quot; autoShapeType=&quot;1&quot;&gt;&lt;paragraphformat alignment=&quot;3&quot; /&gt;&lt;font relativeSize=&quot;0.75&quot; /&gt;&lt;/element&gt;&lt;/case&gt;&lt;!-- Selected --&gt;&lt;case level=&quot;1&quot; selected=&quot;0&quot; break=&quot;0&quot; topMinSpacing=&quot;5&quot; topMaxSpacing=&quot;10.5&quot; bottomMinSpacing=&quot;0&quot; bottomMaxSpacing=&quot;0&quot;&gt;&lt;element field=&quot;topic&quot; type=&quot;autoshape&quot; autoShapeType=&quot;1&quot;&gt;&lt;paragraphformat alignment=&quot;1&quot; lineRuleBefore=&quot;0&quot; lineRuleWithin=&quot;1&quot; lineRuleAfter=&quot;0&quot; spaceBefore=&quot;6&quot; spaceWithin=&quot;1.1&quot; spaceAfter=&quot;3&quot; /&gt;&lt;textframe marginLeft=&quot;0&quot; /&gt;&lt;font color=&quot;#c8c8c8&quot; /&gt;&lt;/element&gt;&lt;element field=&quot;responsible&quot; type=&quot;autoshape&quot; autoShapeType=&quot;1&quot;&gt;&lt;paragraphformat alignment=&quot;1&quot; lineRuleBefore=&quot;0&quot; lineRuleWithin=&quot;1&quot; lineRuleAfter=&quot;0&quot; spaceBefore=&quot;6&quot; spaceWithin=&quot;1.1&quot; spaceAfter=&quot;3&quot; /&gt;&lt;font color=&quot;#c8c8c8&quot; /&gt;&lt;/element&gt;&lt;element field=&quot;freecolumn&quot; type=&quot;autoshape&quot; autoShapeType=&quot;1&quot;&gt;&lt;paragraphformat alignment=&quot;1&quot; lineRuleBefore=&quot;0&quot; lineRuleWithin=&quot;1&quot; lineRuleAfter=&quot;0&quot; spaceBefore=&quot;6&quot; spaceWithin=&quot;1.1&quot; spaceAfter=&quot;3&quot; /&gt;&lt;font color=&quot;#c8c8c8&quot; /&gt;&lt;/element&gt;&lt;element field=&quot;timeslot&quot; type=&quot;autoshape&quot; autoShapeType=&quot;1&quot;&gt;&lt;paragraphformat alignment=&quot;1&quot; lineRuleBefore=&quot;0&quot; lineRuleWithin=&quot;1&quot; lineRuleAfter=&quot;0&quot; spaceBefore=&quot;6&quot; spaceWithin=&quot;1.1&quot; spaceAfter=&quot;3&quot; /&gt;&lt;font color=&quot;#c8c8c8&quot; /&gt;&lt;/element&gt;&lt;element field=&quot;pageno&quot; type=&quot;autoshape&quot; autoShapeType=&quot;1&quot;&gt;&lt;paragraphformat alignment=&quot;3&quot; /&gt;&lt;font color=&quot;#c8c8c8&quot; /&gt;&lt;/element&gt;&lt;/case&gt;&lt;case level=&quot;1&quot; selected=&quot;1&quot; break=&quot;0&quot; topMinSpacing=&quot;5&quot; topMaxSpacing=&quot;10.5&quot; bottomMinSpacing=&quot;0&quot; bottomMaxSpacing=&quot;0&quot;&gt;&lt;element type=&quot;picture&quot; picture=&quot;rightbutton.emf&quot; value=&quot;&quot; slideType=&quot;20693&quot;&gt;&lt;position left=&quot;-25&quot; top=&quot;(itemHeight-15)/2&quot; width=&quot;15&quot; height=&quot;15&quot; /&gt;&lt;/element&gt;&lt;element type=&quot;autoshape&quot; autoShapeType=&quot;9&quot;&gt;&lt;position left=&quot;-25&quot; top=&quot;(itemHeight-15)/2&quot; width=&quot;15&quot; height=&quot;15&quot; /&gt;&lt;fill foreColor=&quot;#d9d9d9&quot; visible=&quot;1&quot; /&gt;&lt;/element&gt;&lt;element field=&quot;topic&quot; type=&quot;autoshape&quot; autoShapeType=&quot;1&quot;&gt;&lt;paragraphformat alignment=&quot;1&quot; lineRuleBefore=&quot;0&quot; lineRuleWithin=&quot;1&quot; lineRuleAfter=&quot;0&quot; spaceBefore=&quot;6&quot; spaceWithin=&quot;1.1&quot; spaceAfter=&quot;3&quot; /&gt;&lt;textframe marginLeft=&quot;0&quot; /&gt;&lt;/element&gt;&lt;element field=&quot;responsible&quot; type=&quot;autoshape&quot; autoShapeType=&quot;1&quot;&gt;&lt;paragraphformat alignment=&quot;1&quot; lineRuleBefore=&quot;0&quot; lineRuleWithin=&quot;1&quot; lineRuleAfter=&quot;0&quot; spaceBefore=&quot;6&quot; spaceWithin=&quot;1.1&quot; spaceAfter=&quot;3&quot; /&gt;&lt;/element&gt;&lt;element field=&quot;freecolumn&quot; type=&quot;autoshape&quot; autoShapeType=&quot;1&quot;&gt;&lt;paragraphformat alignment=&quot;1&quot; lineRuleBefore=&quot;0&quot; lineRuleWithin=&quot;1&quot; lineRuleAfter=&quot;0&quot; spaceBefore=&quot;6&quot; spaceWithin=&quot;1.1&quot; spaceAfter=&quot;3&quot; /&gt;&lt;/element&gt;&lt;element field=&quot;timeslot&quot; type=&quot;autoshape&quot; autoShapeType=&quot;1&quot;&gt;&lt;paragraphformat alignment=&quot;1&quot; lineRuleBefore=&quot;0&quot; lineRuleWithin=&quot;1&quot; lineRuleAfter=&quot;0&quot; spaceBefore=&quot;6&quot; spaceWithin=&quot;1.1&quot; spaceAfter=&quot;3&quot; /&gt;&lt;/element&gt;&lt;element field=&quot;pageno&quot; type=&quot;autoshape&quot; autoShapeType=&quot;1&quot;&gt;&lt;paragraphformat alignment=&quot;3&quot; /&gt;&lt;/element&gt;&lt;/case&gt;&lt;case level=&quot;2&quot; selected=&quot;0&quot; break=&quot;0&quot; topMinSpacing=&quot;4&quot; topMaxSpacing=&quot;4&quot; bottomMinSpacing=&quot;0&quot; bottomMaxSpacing=&quot;0&quot;&gt;&lt;element field=&quot;topic&quot; type=&quot;autoshape&quot; autoShapeType=&quot;1&quot;&gt;&lt;paragraphformat alignment=&quot;1&quot; lineRuleBefore=&quot;0&quot; lineRuleWithin=&quot;1&quot; lineRuleAfter=&quot;0&quot; spaceBefore=&quot;6&quot; spaceWithin=&quot;1.1&quot; spaceAfter=&quot;3&quot; /&gt;&lt;textframe marginLeft=&quot;0&quot; /&gt;&lt;font color=&quot;#c8c8c8&quot; relativeSize=&quot;0.75&quot; /&gt;&lt;/element&gt;&lt;element field=&quot;responsible&quot; type=&quot;autoshape&quot; autoShapeType=&quot;1&quot;&gt;&lt;paragraphformat alignment=&quot;1&quot; lineRuleBefore=&quot;0&quot; lineRuleWithin=&quot;1&quot; lineRuleAfter=&quot;0&quot; spaceBefore=&quot;6&quot; spaceWithin=&quot;1.1&quot; spaceAfter=&quot;3&quot; /&gt;&lt;font color=&quot;#c8c8c8&quot; relativeSize=&quot;0.75&quot; /&gt;&lt;/element&gt;&lt;element field=&quot;freecolumn&quot; type=&quot;autoshape&quot; autoShapeType=&quot;1&quot;&gt;&lt;paragraphformat alignment=&quot;1&quot; lineRuleBefore=&quot;0&quot; lineRuleWithin=&quot;1&quot; lineRuleAfter=&quot;0&quot; spaceBefore=&quot;6&quot; spaceWithin=&quot;1.1&quot; spaceAfter=&quot;3&quot; /&gt;&lt;font color=&quot;#c8c8c8&quot; relativeSize=&quot;0.75&quot; /&gt;&lt;/element&gt;&lt;element field=&quot;timeslot&quot; type=&quot;autoshape&quot; autoShapeType=&quot;1&quot;&gt;&lt;paragraphformat alignment=&quot;1&quot; lineRuleBefore=&quot;0&quot; lineRuleWithin=&quot;1&quot; lineRuleAfter=&quot;0&quot; spaceBefore=&quot;6&quot; spaceWithin=&quot;1.1&quot; spaceAfter=&quot;3&quot; /&gt;&lt;font color=&quot;#c8c8c8&quot; relativeSize=&quot;0.75&quot; /&gt;&lt;/element&gt;&lt;element field=&quot;pageno&quot; type=&quot;autoshape&quot; autoShapeType=&quot;1&quot;&gt;&lt;paragraphformat alignment=&quot;3&quot; /&gt;&lt;font color=&quot;#c8c8c8&quot; relativeSize=&quot;0.75&quot; /&gt;&lt;/element&gt;&lt;/case&gt;&lt;case level=&quot;2&quot; selected=&quot;1&quot; break=&quot;0&quot; topMinSpacing=&quot;4&quot; topMaxSpacing=&quot;4&quot; bottomMinSpacing=&quot;0&quot; bottomMaxSpacing=&quot;0&quot;&gt;&lt;element type=&quot;picture&quot; picture=&quot;rightbutton.emf&quot; value=&quot;&quot; slideType=&quot;20693&quot;&gt;&lt;position left=&quot;-25*scale*fontScale&quot; top=&quot;(itemHeight-23.04*scale*fontScale)/2&quot; width=&quot;15&quot; height=&quot;15&quot; /&gt;&lt;/element&gt;&lt;element type=&quot;autoshape&quot; autoShapeType=&quot;9&quot;&gt;&lt;position left=&quot;-25*scale*fontScale&quot; top=&quot;(itemHeight-23.04*scale*fontScale)/2&quot; width=&quot;15&quot; height=&quot;15&quot; /&gt;&lt;fill foreColor=&quot;#000000&quot; visible=&quot;1&quot; /&gt;&lt;/element&gt;&lt;element field=&quot;topic&quot; type=&quot;autoshape&quot; autoShapeType=&quot;1&quot;&gt;&lt;paragraphformat alignment=&quot;1&quot; lineRuleBefore=&quot;0&quot; lineRuleWithin=&quot;1&quot; lineRuleAfter=&quot;0&quot; spaceBefore=&quot;6&quot; spaceWithin=&quot;1.1&quot; spaceAfter=&quot;3&quot; /&gt;&lt;textframe marginLeft=&quot;0&quot; /&gt;&lt;font relativeSize=&quot;0.75&quot; /&gt;&lt;/element&gt;&lt;element field=&quot;responsible&quot; type=&quot;autoshape&quot; autoShapeType=&quot;1&quot;&gt;&lt;paragraphformat alignment=&quot;1&quot; lineRuleBefore=&quot;0&quot; lineRuleWithin=&quot;1&quot; lineRuleAfter=&quot;0&quot; spaceBefore=&quot;6&quot; spaceWithin=&quot;1.1&quot; spaceAfter=&quot;3&quot; /&gt;&lt;font relativeSize=&quot;0.75&quot; /&gt;&lt;/element&gt;&lt;element field=&quot;freecolumn&quot; type=&quot;autoshape&quot; autoShapeType=&quot;1&quot;&gt;&lt;paragraphformat alignment=&quot;1&quot; lineRuleBefore=&quot;0&quot; lineRuleWithin=&quot;1&quot; lineRuleAfter=&quot;0&quot; spaceBefore=&quot;6&quot; spaceWithin=&quot;1.1&quot; spaceAfter=&quot;3&quot; /&gt;&lt;font relativeSize=&quot;0.75&quot; /&gt;&lt;/element&gt;&lt;element field=&quot;timeslot&quot; type=&quot;autoshape&quot; autoShapeType=&quot;1&quot;&gt;&lt;paragraphformat alignment=&quot;1&quot; lineRuleBefore=&quot;0&quot; lineRuleWithin=&quot;1&quot; lineRuleAfter=&quot;0&quot; spaceBefore=&quot;6&quot; spaceWithin=&quot;1.1&quot; spaceAfter=&quot;3&quot; /&gt;&lt;font relativeSize=&quot;0.75&quot; /&gt;&lt;/element&gt;&lt;element field=&quot;pageno&quot; type=&quot;autoshape&quot; autoShapeType=&quot;1&quot;&gt;&lt;paragraphformat alignment=&quot;3&quot; /&gt;&lt;font relativeSize=&quot;0.75&quot; /&gt;&lt;/element&gt;&lt;/case&gt;&lt;/cases&gt;&lt;elements /&gt;&lt;/layout&gt;&lt;/layouts&gt;&lt;contents&gt;&lt;agenda name=&quot;&quot; title=&quot;&quot; subtitle=&quot;&quot; sizingModeId=&quot;1&quot; fontSize=&quot;18&quot; fontSizeAuto=&quot;1&quot; startTime=&quot;540&quot; timeFormatId=&quot;1&quot; startItemNo=&quot;1&quot; createSingleAgendaSlide=&quot;1&quot; createSeparatingSlides=&quot;1&quot; createBackupSlide=&quot;1&quot; layoutId=&quot;227_1-8&quot; hideSeparatingSlides=&quot;0&quot; createSections=&quot;0&quot; singleSlideId=&quot;&quot; backupSlideId=&quot;&quot;&gt;&lt;columns leftSpacing=&quot;0&quot; rightSpacing=&quot;0&quot;&gt;&lt;column field=&quot;itemno&quot; label=&quot;No.&quot; checked=&quot;0&quot; leftSpacing=&quot;0&quot; rightSpacing=&quot;0&quot; dock=&quot;1&quot; fixedWidth=&quot;51.87527&quot; /&gt;&lt;column field=&quot;topic&quot; label=&quot;Topic&quot; leftSpacing=&quot;0&quot; rightDistribute=&quot;1&quot; dock=&quot;1&quot; rightSpacing=&quot;0&quot; /&gt;&lt;column field=&quot;responsible&quot; label=&quot;Responsible&quot; visible=&quot;0&quot; checked=&quot;0&quot; leftSpacing=&quot;10&quot; rightDistribute=&quot;1&quot; dock=&quot;1&quot; /&gt;&lt;column field=&quot;freecolumn&quot; label=&quot;&quot; visible=&quot;0&quot; checked=&quot;0&quot; leftSpacing=&quot;10&quot; rightDistribute=&quot;1&quot; dock=&quot;1&quot; /&gt;&lt;column field=&quot;timeslot&quot; label=&quot;Time Slot&quot; visible=&quot;1&quot; checked=&quot;0&quot; leftSpacing=&quot;34&quot; rightSpacing=&quot;0&quot; dock=&quot;2&quot; /&gt;&lt;column field=&quot;pageno&quot; label=&quot;Page No.&quot; visible=&quot;0&quot; checked=&quot;0&quot; leftSpacing=&quot;34&quot; rightSpacing=&quot;0&quot; dock=&quot;2&quot; /&gt;&lt;/columns&gt;&lt;items /&gt;&lt;/agenda&gt;&lt;/contents&gt;&lt;/ee4p&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511985c7-fcf3-47ba-acbe-56629c190488&quot; IsConsolidated=&quot;False&quot; IsTopLevel=&quot;False&quot; Layer=&quot;Harvey 0/3 [0]&quot; Source=&quot;Harvey 3&quot; /&gt;"/>
</p:tagLst>
</file>

<file path=ppt/tags/tag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511985c7-fcf3-47ba-acbe-56629c190488&quot; IsConsolidated=&quot;False&quot; IsTopLevel=&quot;False&quot; Layer=&quot;Harvey 1/3 [1]&quot; Source=&quot;Harvey 3&quot; /&gt;"/>
</p:tagLst>
</file>

<file path=ppt/tags/tag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511985c7-fcf3-47ba-acbe-56629c190488&quot; IsConsolidated=&quot;False&quot; IsTopLevel=&quot;False&quot; Layer=&quot;Harvey 2/3 [2]&quot; Source=&quot;Harvey 3&quot; /&gt;"/>
</p:tagLst>
</file>

<file path=ppt/tags/tag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511985c7-fcf3-47ba-acbe-56629c190488&quot; IsConsolidated=&quot;False&quot; IsTopLevel=&quot;False&quot; Layer=&quot;Harvey 3/3 [3]&quot; Source=&quot;Harvey 3&quot; /&gt;"/>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511985c7-fcf3-47ba-acbe-56629c190488&quot; IsConsolidated=&quot;False&quot; IsTopLevel=&quot;False&quot; Layer=&quot;Harvey 3&quot; Source=&quot;Harvey 3&quot; /&gt;"/>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f16c6d45-354a-4d77-ae42-51754fd83b38&quot; IsConsolidated=&quot;False&quot; IsTopLevel=&quot;False&quot; Layer=&quot;Harvey 4&quot; Source=&quot;Harvey 4&quot; /&gt;"/>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f16c6d45-354a-4d77-ae42-51754fd83b38&quot; IsConsolidated=&quot;False&quot; IsTopLevel=&quot;False&quot; Layer=&quot;Harvey 0/4 [0]&quot; Source=&quot;Harvey 4&quot; /&gt;"/>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f16c6d45-354a-4d77-ae42-51754fd83b38&quot; IsConsolidated=&quot;False&quot; IsTopLevel=&quot;False&quot; Layer=&quot;Harvey 1/4 [1]&quot; Source=&quot;Harvey 4&quot; /&gt;"/>
</p:tagLst>
</file>

<file path=ppt/tags/tag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f16c6d45-354a-4d77-ae42-51754fd83b38&quot; IsConsolidated=&quot;False&quot; IsTopLevel=&quot;False&quot; Layer=&quot;Harvey 2/4 [2]&quot; Source=&quot;Harvey 4&quot; /&gt;"/>
</p:tagLst>
</file>

<file path=ppt/tags/tag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f16c6d45-354a-4d77-ae42-51754fd83b38&quot; IsConsolidated=&quot;False&quot; IsTopLevel=&quot;False&quot; Layer=&quot;Harvey 3/4 [3]&quot; Source=&quot;Harvey 4&quot; /&gt;"/>
</p:tagLst>
</file>

<file path=ppt/tags/tag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f16c6d45-354a-4d77-ae42-51754fd83b38&quot; IsConsolidated=&quot;False&quot; IsTopLevel=&quot;False&quot; Layer=&quot;Harvey 4/4 [4]&quot; Source=&quot;Harvey 4&quot; /&gt;"/>
</p:tagLst>
</file>

<file path=ppt/theme/theme1.xml><?xml version="1.0" encoding="utf-8"?>
<a:theme xmlns:a="http://schemas.openxmlformats.org/drawingml/2006/main" name="GOUVERNEMENT Grid 16:9 - 13192">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Custom 30">
      <a:majorFont>
        <a:latin typeface="Marianne Medium"/>
        <a:ea typeface=""/>
        <a:cs typeface=""/>
      </a:majorFont>
      <a:minorFont>
        <a:latin typeface="Marianne Medium"/>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solidFill>
            <a:schemeClr val="tx2"/>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400" dirty="0"/>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9A9A9A"/>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400" dirty="0"/>
        </a:defPPr>
      </a:lstStyle>
    </a:txDef>
  </a:objectDefaults>
  <a:extraClrSchemeLst/>
  <a:extLst>
    <a:ext uri="{05A4C25C-085E-4340-85A3-A5531E510DB2}">
      <thm15:themeFamily xmlns:thm15="http://schemas.microsoft.com/office/thememl/2012/main" name="ppt_gouvernement_marianne" id="{307D1C89-B296-4882-8ECC-2BD1C6821949}" vid="{B53EA17D-A77A-459E-979D-FA962BE9015A}"/>
    </a:ext>
  </a:extLst>
</a:theme>
</file>

<file path=ppt/theme/theme2.xml><?xml version="1.0" encoding="utf-8"?>
<a:theme xmlns:a="http://schemas.openxmlformats.org/drawingml/2006/main" name="2_GOUVERNEMENT">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pt_gouvernement_marianne" id="{307D1C89-B296-4882-8ECC-2BD1C6821949}" vid="{B53EA17D-A77A-459E-979D-FA962BE9015A}"/>
    </a:ext>
  </a:extLst>
</a:theme>
</file>

<file path=ppt/theme/theme3.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themeOverride>
</file>

<file path=ppt/theme/themeOverride10.xml><?xml version="1.0" encoding="utf-8"?>
<a:themeOverride xmlns:a="http://schemas.openxmlformats.org/drawingml/2006/main">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themeOverride>
</file>

<file path=ppt/theme/themeOverride11.xml><?xml version="1.0" encoding="utf-8"?>
<a:themeOverride xmlns:a="http://schemas.openxmlformats.org/drawingml/2006/main">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themeOverride>
</file>

<file path=ppt/theme/themeOverride12.xml><?xml version="1.0" encoding="utf-8"?>
<a:themeOverride xmlns:a="http://schemas.openxmlformats.org/drawingml/2006/main">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themeOverride>
</file>

<file path=ppt/theme/themeOverride2.xml><?xml version="1.0" encoding="utf-8"?>
<a:themeOverride xmlns:a="http://schemas.openxmlformats.org/drawingml/2006/main">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themeOverride>
</file>

<file path=ppt/theme/themeOverride3.xml><?xml version="1.0" encoding="utf-8"?>
<a:themeOverride xmlns:a="http://schemas.openxmlformats.org/drawingml/2006/main">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themeOverride>
</file>

<file path=ppt/theme/themeOverride4.xml><?xml version="1.0" encoding="utf-8"?>
<a:themeOverride xmlns:a="http://schemas.openxmlformats.org/drawingml/2006/main">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themeOverride>
</file>

<file path=ppt/theme/themeOverride5.xml><?xml version="1.0" encoding="utf-8"?>
<a:themeOverride xmlns:a="http://schemas.openxmlformats.org/drawingml/2006/main">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themeOverride>
</file>

<file path=ppt/theme/themeOverride6.xml><?xml version="1.0" encoding="utf-8"?>
<a:themeOverride xmlns:a="http://schemas.openxmlformats.org/drawingml/2006/main">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themeOverride>
</file>

<file path=ppt/theme/themeOverride7.xml><?xml version="1.0" encoding="utf-8"?>
<a:themeOverride xmlns:a="http://schemas.openxmlformats.org/drawingml/2006/main">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themeOverride>
</file>

<file path=ppt/theme/themeOverride8.xml><?xml version="1.0" encoding="utf-8"?>
<a:themeOverride xmlns:a="http://schemas.openxmlformats.org/drawingml/2006/main">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themeOverride>
</file>

<file path=ppt/theme/themeOverride9.xml><?xml version="1.0" encoding="utf-8"?>
<a:themeOverride xmlns:a="http://schemas.openxmlformats.org/drawingml/2006/main">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eate a new document." ma:contentTypeScope="" ma:versionID="22234ccd3c29ebf06f313d1e62911872">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e611a32ae88e0e1b358afa60227df53c"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58d512d-a186-4847-a47d-688e53bca66a" xsi:nil="true"/>
    <SharedWithUsers xmlns="c58d512d-a186-4847-a47d-688e53bca66a">
      <UserInfo>
        <DisplayName>DE SAINT DENIS Sophie</DisplayName>
        <AccountId>15</AccountId>
        <AccountType/>
      </UserInfo>
      <UserInfo>
        <DisplayName>ERARD Maxime</DisplayName>
        <AccountId>16</AccountId>
        <AccountType/>
      </UserInfo>
      <UserInfo>
        <DisplayName>FOUILLOUT Camille</DisplayName>
        <AccountId>17</AccountId>
        <AccountType/>
      </UserInfo>
      <UserInfo>
        <DisplayName>NAVARRE Félix</DisplayName>
        <AccountId>21</AccountId>
        <AccountType/>
      </UserInfo>
    </SharedWithUsers>
    <lcf76f155ced4ddcb4097134ff3c332f xmlns="12fb0e9c-5d89-4801-be40-a718ccdc5e4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50E05C8-1383-46D1-A3A6-ABC671F3FE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fb0e9c-5d89-4801-be40-a718ccdc5e4d"/>
    <ds:schemaRef ds:uri="c58d512d-a186-4847-a47d-688e53bca6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12750B3-E3D9-4A1A-B9F3-9AD5A0414E28}">
  <ds:schemaRefs>
    <ds:schemaRef ds:uri="http://schemas.microsoft.com/sharepoint/v3/contenttype/forms"/>
  </ds:schemaRefs>
</ds:datastoreItem>
</file>

<file path=customXml/itemProps3.xml><?xml version="1.0" encoding="utf-8"?>
<ds:datastoreItem xmlns:ds="http://schemas.openxmlformats.org/officeDocument/2006/customXml" ds:itemID="{8E236241-08C5-45D6-8A7E-4485BE9A188A}">
  <ds:schemaRefs>
    <ds:schemaRef ds:uri="http://purl.org/dc/dcmitype/"/>
    <ds:schemaRef ds:uri="http://www.w3.org/XML/1998/namespace"/>
    <ds:schemaRef ds:uri="http://schemas.microsoft.com/office/2006/documentManagement/types"/>
    <ds:schemaRef ds:uri="http://schemas.microsoft.com/office/2006/metadata/properties"/>
    <ds:schemaRef ds:uri="http://purl.org/dc/terms/"/>
    <ds:schemaRef ds:uri="http://schemas.microsoft.com/office/infopath/2007/PartnerControls"/>
    <ds:schemaRef ds:uri="http://schemas.openxmlformats.org/package/2006/metadata/core-properties"/>
    <ds:schemaRef ds:uri="c58d512d-a186-4847-a47d-688e53bca66a"/>
    <ds:schemaRef ds:uri="12fb0e9c-5d89-4801-be40-a718ccdc5e4d"/>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17876</TotalTime>
  <Words>3193</Words>
  <Application>Microsoft Office PowerPoint</Application>
  <PresentationFormat>Affichage à l'écran (16:9)</PresentationFormat>
  <Paragraphs>447</Paragraphs>
  <Slides>29</Slides>
  <Notes>27</Notes>
  <HiddenSlides>0</HiddenSlides>
  <MMClips>0</MMClips>
  <ScaleCrop>false</ScaleCrop>
  <HeadingPairs>
    <vt:vector size="10" baseType="variant">
      <vt:variant>
        <vt:lpstr>Polices utilisées</vt:lpstr>
      </vt:variant>
      <vt:variant>
        <vt:i4>10</vt:i4>
      </vt:variant>
      <vt:variant>
        <vt:lpstr>Thème</vt:lpstr>
      </vt:variant>
      <vt:variant>
        <vt:i4>2</vt:i4>
      </vt:variant>
      <vt:variant>
        <vt:lpstr>Serveurs OLE incorporés</vt:lpstr>
      </vt:variant>
      <vt:variant>
        <vt:i4>1</vt:i4>
      </vt:variant>
      <vt:variant>
        <vt:lpstr>Titres des diapositives</vt:lpstr>
      </vt:variant>
      <vt:variant>
        <vt:i4>29</vt:i4>
      </vt:variant>
      <vt:variant>
        <vt:lpstr>Diaporamas personnalisés</vt:lpstr>
      </vt:variant>
      <vt:variant>
        <vt:i4>1</vt:i4>
      </vt:variant>
    </vt:vector>
  </HeadingPairs>
  <TitlesOfParts>
    <vt:vector size="43" baseType="lpstr">
      <vt:lpstr>Arial</vt:lpstr>
      <vt:lpstr>Calibri</vt:lpstr>
      <vt:lpstr>Calibri Light</vt:lpstr>
      <vt:lpstr>Marianne</vt:lpstr>
      <vt:lpstr>Marianne ExtraBold</vt:lpstr>
      <vt:lpstr>Marianne Medium</vt:lpstr>
      <vt:lpstr>Trebuchet MS</vt:lpstr>
      <vt:lpstr>Verdana</vt:lpstr>
      <vt:lpstr>Wingdings</vt:lpstr>
      <vt:lpstr>Wingdings 2</vt:lpstr>
      <vt:lpstr>GOUVERNEMENT Grid 16:9 - 13192</vt:lpstr>
      <vt:lpstr>2_GOUVERNEMENT</vt:lpstr>
      <vt:lpstr>think-cell Slide</vt:lpstr>
      <vt:lpstr>Présentation PowerPoint</vt:lpstr>
      <vt:lpstr>Objectifs du document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Des feuilles de route d’amélioration continue définies en 3 phases de travail</vt:lpstr>
      <vt:lpstr>Présentation PowerPoint</vt:lpstr>
      <vt:lpstr>Présentation PowerPoint</vt:lpstr>
      <vt:lpstr>Présentation PowerPoint</vt:lpstr>
      <vt:lpstr>Minima des indicateurs de mesure de qualité de service (initiative #3)</vt:lpstr>
      <vt:lpstr>Format Guide Workshop</vt:lpstr>
    </vt:vector>
  </TitlesOfParts>
  <Company>The Boston Consulting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sophie.desaintdenis@wavestone.com</dc:creator>
  <cp:lastModifiedBy>HONORE Lucile</cp:lastModifiedBy>
  <cp:revision>210</cp:revision>
  <cp:lastPrinted>2021-10-20T09:57:04Z</cp:lastPrinted>
  <dcterms:created xsi:type="dcterms:W3CDTF">2021-05-07T13:42:18Z</dcterms:created>
  <dcterms:modified xsi:type="dcterms:W3CDTF">2025-07-07T11:34:17Z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ormat Name">
    <vt:lpwstr>Grid Format</vt:lpwstr>
  </property>
  <property fmtid="{D5CDD505-2E9C-101B-9397-08002B2CF9AE}" pid="3" name="NXPowerLiteLastOptimized">
    <vt:lpwstr>488649</vt:lpwstr>
  </property>
  <property fmtid="{D5CDD505-2E9C-101B-9397-08002B2CF9AE}" pid="4" name="NXPowerLiteSettings">
    <vt:lpwstr>87000AA0054001</vt:lpwstr>
  </property>
  <property fmtid="{D5CDD505-2E9C-101B-9397-08002B2CF9AE}" pid="5" name="NXPowerLiteVersion">
    <vt:lpwstr>D7.1.8</vt:lpwstr>
  </property>
  <property fmtid="{D5CDD505-2E9C-101B-9397-08002B2CF9AE}" pid="6" name="Template Name">
    <vt:lpwstr>16x9</vt:lpwstr>
  </property>
  <property fmtid="{D5CDD505-2E9C-101B-9397-08002B2CF9AE}" pid="7" name="MSIP_Label_aa56c84a-c06d-4947-abf3-939e8bbae422_Enabled">
    <vt:lpwstr>true</vt:lpwstr>
  </property>
  <property fmtid="{D5CDD505-2E9C-101B-9397-08002B2CF9AE}" pid="8" name="MSIP_Label_aa56c84a-c06d-4947-abf3-939e8bbae422_SetDate">
    <vt:lpwstr>2022-05-16T09:23:26Z</vt:lpwstr>
  </property>
  <property fmtid="{D5CDD505-2E9C-101B-9397-08002B2CF9AE}" pid="9" name="MSIP_Label_aa56c84a-c06d-4947-abf3-939e8bbae422_ContentBits">
    <vt:lpwstr>0</vt:lpwstr>
  </property>
  <property fmtid="{D5CDD505-2E9C-101B-9397-08002B2CF9AE}" pid="10" name="MSIP_Label_aa56c84a-c06d-4947-abf3-939e8bbae422_ActionId">
    <vt:lpwstr>f6d8e54b-b441-4390-8b4f-c94187be5021</vt:lpwstr>
  </property>
  <property fmtid="{D5CDD505-2E9C-101B-9397-08002B2CF9AE}" pid="11" name="MSIP_Label_aa56c84a-c06d-4947-abf3-939e8bbae422_SiteId">
    <vt:lpwstr>5de96c96-c87c-4dce-aad9-f5c557b52ac1</vt:lpwstr>
  </property>
  <property fmtid="{D5CDD505-2E9C-101B-9397-08002B2CF9AE}" pid="12" name="MSIP_Label_aa56c84a-c06d-4947-abf3-939e8bbae422_Method">
    <vt:lpwstr>Privileged</vt:lpwstr>
  </property>
  <property fmtid="{D5CDD505-2E9C-101B-9397-08002B2CF9AE}" pid="13" name="MSIP_Label_aa56c84a-c06d-4947-abf3-939e8bbae422_Name">
    <vt:lpwstr>aa56c84a-c06d-4947-abf3-939e8bbae422</vt:lpwstr>
  </property>
  <property fmtid="{D5CDD505-2E9C-101B-9397-08002B2CF9AE}" pid="14" name="ContentTypeId">
    <vt:lpwstr>0x0101006CAFA1962001DA4A983E6DB237D8F900</vt:lpwstr>
  </property>
  <property fmtid="{D5CDD505-2E9C-101B-9397-08002B2CF9AE}" pid="15" name="TaxKeyword">
    <vt:lpwstr/>
  </property>
  <property fmtid="{D5CDD505-2E9C-101B-9397-08002B2CF9AE}" pid="16" name="WSDocumentType">
    <vt:lpwstr/>
  </property>
  <property fmtid="{D5CDD505-2E9C-101B-9397-08002B2CF9AE}" pid="17" name="MediaServiceImageTags">
    <vt:lpwstr/>
  </property>
  <property fmtid="{D5CDD505-2E9C-101B-9397-08002B2CF9AE}" pid="18" name="MSIP_Label_ea60d57e-af5b-4752-ac57-3e4f28ca11dc_Enabled">
    <vt:lpwstr>true</vt:lpwstr>
  </property>
  <property fmtid="{D5CDD505-2E9C-101B-9397-08002B2CF9AE}" pid="19" name="MSIP_Label_ea60d57e-af5b-4752-ac57-3e4f28ca11dc_SetDate">
    <vt:lpwstr>2024-09-30T16:08:02Z</vt:lpwstr>
  </property>
  <property fmtid="{D5CDD505-2E9C-101B-9397-08002B2CF9AE}" pid="20" name="MSIP_Label_ea60d57e-af5b-4752-ac57-3e4f28ca11dc_Method">
    <vt:lpwstr>Standard</vt:lpwstr>
  </property>
  <property fmtid="{D5CDD505-2E9C-101B-9397-08002B2CF9AE}" pid="21" name="MSIP_Label_ea60d57e-af5b-4752-ac57-3e4f28ca11dc_Name">
    <vt:lpwstr>ea60d57e-af5b-4752-ac57-3e4f28ca11dc</vt:lpwstr>
  </property>
  <property fmtid="{D5CDD505-2E9C-101B-9397-08002B2CF9AE}" pid="22" name="MSIP_Label_ea60d57e-af5b-4752-ac57-3e4f28ca11dc_SiteId">
    <vt:lpwstr>36da45f1-dd2c-4d1f-af13-5abe46b99921</vt:lpwstr>
  </property>
  <property fmtid="{D5CDD505-2E9C-101B-9397-08002B2CF9AE}" pid="23" name="MSIP_Label_ea60d57e-af5b-4752-ac57-3e4f28ca11dc_ActionId">
    <vt:lpwstr>4d6a3d96-c5bc-4a9b-8418-55433779f6a0</vt:lpwstr>
  </property>
  <property fmtid="{D5CDD505-2E9C-101B-9397-08002B2CF9AE}" pid="24" name="MSIP_Label_ea60d57e-af5b-4752-ac57-3e4f28ca11dc_ContentBits">
    <vt:lpwstr>0</vt:lpwstr>
  </property>
</Properties>
</file>