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vml" ContentType="application/vnd.openxmlformats-officedocument.vmlDrawing"/>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ags/tag1.xml" ContentType="application/vnd.openxmlformats-officedocument.presentationml.tags+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3.xml" ContentType="application/vnd.openxmlformats-officedocument.theme+xml"/>
  <Override PartName="/ppt/tags/tag3.xml" ContentType="application/vnd.openxmlformats-officedocument.presentationml.tags+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6.xml" ContentType="application/vnd.openxmlformats-officedocument.presentationml.notesSlide+xml"/>
  <Override PartName="/ppt/tags/tag11.xml" ContentType="application/vnd.openxmlformats-officedocument.presentationml.tags+xml"/>
  <Override PartName="/ppt/tags/tag12.xml" ContentType="application/vnd.openxmlformats-officedocument.presentationml.tags+xml"/>
  <Override PartName="/ppt/notesSlides/notesSlide7.xml" ContentType="application/vnd.openxmlformats-officedocument.presentationml.notesSlide+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notesSlides/notesSlide8.xml" ContentType="application/vnd.openxmlformats-officedocument.presentationml.notesSlide+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8" r:id="rId1"/>
    <p:sldMasterId id="2147483714" r:id="rId2"/>
    <p:sldMasterId id="2147483720" r:id="rId3"/>
  </p:sldMasterIdLst>
  <p:notesMasterIdLst>
    <p:notesMasterId r:id="rId37"/>
  </p:notesMasterIdLst>
  <p:handoutMasterIdLst>
    <p:handoutMasterId r:id="rId38"/>
  </p:handoutMasterIdLst>
  <p:sldIdLst>
    <p:sldId id="256" r:id="rId4"/>
    <p:sldId id="2134808581" r:id="rId5"/>
    <p:sldId id="2134808590" r:id="rId6"/>
    <p:sldId id="567" r:id="rId7"/>
    <p:sldId id="2134808589" r:id="rId8"/>
    <p:sldId id="587" r:id="rId9"/>
    <p:sldId id="592" r:id="rId10"/>
    <p:sldId id="2134808567" r:id="rId11"/>
    <p:sldId id="589" r:id="rId12"/>
    <p:sldId id="590" r:id="rId13"/>
    <p:sldId id="500" r:id="rId14"/>
    <p:sldId id="2134808507" r:id="rId15"/>
    <p:sldId id="2134808514" r:id="rId16"/>
    <p:sldId id="2134808512" r:id="rId17"/>
    <p:sldId id="2134808498" r:id="rId18"/>
    <p:sldId id="2134808503" r:id="rId19"/>
    <p:sldId id="2134808504" r:id="rId20"/>
    <p:sldId id="2134808505" r:id="rId21"/>
    <p:sldId id="2134808494" r:id="rId22"/>
    <p:sldId id="2134808495" r:id="rId23"/>
    <p:sldId id="2134808496" r:id="rId24"/>
    <p:sldId id="2134808500" r:id="rId25"/>
    <p:sldId id="2134808501" r:id="rId26"/>
    <p:sldId id="618" r:id="rId27"/>
    <p:sldId id="2134808582" r:id="rId28"/>
    <p:sldId id="485" r:id="rId29"/>
    <p:sldId id="2134808583" r:id="rId30"/>
    <p:sldId id="2134808584" r:id="rId31"/>
    <p:sldId id="2134808585" r:id="rId32"/>
    <p:sldId id="2134808586" r:id="rId33"/>
    <p:sldId id="685" r:id="rId34"/>
    <p:sldId id="2134808587" r:id="rId35"/>
    <p:sldId id="2134808588" r:id="rId36"/>
  </p:sldIdLst>
  <p:sldSz cx="12192000" cy="6858000"/>
  <p:notesSz cx="6797675" cy="99266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32" userDrawn="1">
          <p15:clr>
            <a:srgbClr val="A4A3A4"/>
          </p15:clr>
        </p15:guide>
        <p15:guide id="3" orient="horz" pos="2999" userDrawn="1">
          <p15:clr>
            <a:srgbClr val="A4A3A4"/>
          </p15:clr>
        </p15:guide>
        <p15:guide id="4" orient="horz" pos="2614" userDrawn="1">
          <p15:clr>
            <a:srgbClr val="A4A3A4"/>
          </p15:clr>
        </p15:guide>
        <p15:guide id="5" pos="1209"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ERGEAUD Victor" initials="BV" lastIdx="1" clrIdx="0">
    <p:extLst>
      <p:ext uri="{19B8F6BF-5375-455C-9EA6-DF929625EA0E}">
        <p15:presenceInfo xmlns:p15="http://schemas.microsoft.com/office/powerpoint/2012/main" userId="S::Victor.BERGEAUD@eurogroupconsulting.com::c31d98af-49e3-4a39-a33d-d96ffeacba12" providerId="AD"/>
      </p:ext>
    </p:extLst>
  </p:cmAuthor>
  <p:cmAuthor id="2" name="BEL Jordan" initials="BJ" lastIdx="8" clrIdx="1">
    <p:extLst>
      <p:ext uri="{19B8F6BF-5375-455C-9EA6-DF929625EA0E}">
        <p15:presenceInfo xmlns:p15="http://schemas.microsoft.com/office/powerpoint/2012/main" userId="S-1-5-21-2043104406-512064258-1538882281-215573" providerId="AD"/>
      </p:ext>
    </p:extLst>
  </p:cmAuthor>
  <p:cmAuthor id="3" name="RIVALIER Sylvain" initials="RS" lastIdx="1" clrIdx="2">
    <p:extLst>
      <p:ext uri="{19B8F6BF-5375-455C-9EA6-DF929625EA0E}">
        <p15:presenceInfo xmlns:p15="http://schemas.microsoft.com/office/powerpoint/2012/main" userId="S::Sylvain.RIVALIER@eurogroupconsulting.com::1e160f7f-8733-49f5-82c7-6d535a37cb89" providerId="AD"/>
      </p:ext>
    </p:extLst>
  </p:cmAuthor>
  <p:cmAuthor id="4" name="PICHOT Ludivine" initials="PL" lastIdx="12" clrIdx="3">
    <p:extLst>
      <p:ext uri="{19B8F6BF-5375-455C-9EA6-DF929625EA0E}">
        <p15:presenceInfo xmlns:p15="http://schemas.microsoft.com/office/powerpoint/2012/main" userId="S-1-5-21-2043104406-512064258-1538882281-23489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67E80"/>
    <a:srgbClr val="8E8ED4"/>
    <a:srgbClr val="273375"/>
    <a:srgbClr val="B6B6FF"/>
    <a:srgbClr val="FE8383"/>
    <a:srgbClr val="B4C2E4"/>
    <a:srgbClr val="6D6DFF"/>
    <a:srgbClr val="FEF0F1"/>
    <a:srgbClr val="FDE7E8"/>
    <a:srgbClr val="DDF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8750" autoAdjust="0"/>
    <p:restoredTop sz="95202" autoAdjust="0"/>
  </p:normalViewPr>
  <p:slideViewPr>
    <p:cSldViewPr snapToGrid="0">
      <p:cViewPr varScale="1">
        <p:scale>
          <a:sx n="109" d="100"/>
          <a:sy n="109" d="100"/>
        </p:scale>
        <p:origin x="372" y="78"/>
      </p:cViewPr>
      <p:guideLst>
        <p:guide orient="horz" pos="232"/>
        <p:guide orient="horz" pos="2999"/>
        <p:guide orient="horz" pos="2614"/>
        <p:guide pos="1209"/>
      </p:guideLst>
    </p:cSldViewPr>
  </p:slideViewPr>
  <p:notesTextViewPr>
    <p:cViewPr>
      <p:scale>
        <a:sx n="3" d="2"/>
        <a:sy n="3" d="2"/>
      </p:scale>
      <p:origin x="0" y="0"/>
    </p:cViewPr>
  </p:notesTextViewPr>
  <p:sorterViewPr>
    <p:cViewPr>
      <p:scale>
        <a:sx n="97" d="100"/>
        <a:sy n="97" d="100"/>
      </p:scale>
      <p:origin x="0" y="0"/>
    </p:cViewPr>
  </p:sorterViewPr>
  <p:notesViewPr>
    <p:cSldViewPr snapToGrid="0">
      <p:cViewPr varScale="1">
        <p:scale>
          <a:sx n="44" d="100"/>
          <a:sy n="44" d="100"/>
        </p:scale>
        <p:origin x="2784" y="2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commentAuthors" Target="commentAuthors.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theme" Target="theme/theme1.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notesMaster" Target="notesMasters/notesMaster1.xml"/><Relationship Id="rId40" Type="http://schemas.openxmlformats.org/officeDocument/2006/relationships/presProps" Target="pres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tableStyles" Target="tableStyles.xml"/><Relationship Id="rId8" Type="http://schemas.openxmlformats.org/officeDocument/2006/relationships/slide" Target="slides/slide5.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handoutMaster" Target="handoutMasters/handout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0017C15B-5C52-4331-8FA0-526B03385FD2}" type="datetimeFigureOut">
              <a:rPr lang="fr-FR" smtClean="0"/>
              <a:t>25/06/2025</a:t>
            </a:fld>
            <a:endParaRPr lang="fr-FR"/>
          </a:p>
        </p:txBody>
      </p:sp>
      <p:sp>
        <p:nvSpPr>
          <p:cNvPr id="4" name="Espace réservé du pied de page 3"/>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D2D884F0-45B7-4C90-ABBC-ED9AD2E688C4}" type="slidenum">
              <a:rPr lang="fr-FR" smtClean="0"/>
              <a:t>‹N°›</a:t>
            </a:fld>
            <a:endParaRPr lang="fr-FR"/>
          </a:p>
        </p:txBody>
      </p:sp>
    </p:spTree>
    <p:extLst>
      <p:ext uri="{BB962C8B-B14F-4D97-AF65-F5344CB8AC3E}">
        <p14:creationId xmlns:p14="http://schemas.microsoft.com/office/powerpoint/2010/main" val="25035287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A311CFE6-C150-4E1C-9675-04AECE7B4E40}" type="datetimeFigureOut">
              <a:rPr lang="fr-FR" smtClean="0"/>
              <a:t>25/06/2025</a:t>
            </a:fld>
            <a:endParaRPr lang="fr-FR"/>
          </a:p>
        </p:txBody>
      </p:sp>
      <p:sp>
        <p:nvSpPr>
          <p:cNvPr id="4" name="Espace réservé de l'image des diapositives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fr-FR"/>
          </a:p>
        </p:txBody>
      </p:sp>
      <p:sp>
        <p:nvSpPr>
          <p:cNvPr id="8" name="Espace réservé du numéro de diapositive 7"/>
          <p:cNvSpPr>
            <a:spLocks noGrp="1"/>
          </p:cNvSpPr>
          <p:nvPr>
            <p:ph type="sldNum" sz="quarter" idx="5"/>
          </p:nvPr>
        </p:nvSpPr>
        <p:spPr>
          <a:xfrm>
            <a:off x="3849688" y="9429750"/>
            <a:ext cx="2946400" cy="496888"/>
          </a:xfrm>
          <a:prstGeom prst="rect">
            <a:avLst/>
          </a:prstGeom>
        </p:spPr>
        <p:txBody>
          <a:bodyPr vert="horz" lIns="91440" tIns="45720" rIns="91440" bIns="45720" rtlCol="0" anchor="b"/>
          <a:lstStyle>
            <a:lvl1pPr algn="r">
              <a:defRPr sz="1200"/>
            </a:lvl1pPr>
          </a:lstStyle>
          <a:p>
            <a:fld id="{6820AC56-EAF2-49AC-A666-C4CDD220EEEF}" type="slidenum">
              <a:rPr lang="fr-FR" smtClean="0"/>
              <a:t>‹N°›</a:t>
            </a:fld>
            <a:endParaRPr lang="fr-FR"/>
          </a:p>
        </p:txBody>
      </p:sp>
    </p:spTree>
    <p:extLst>
      <p:ext uri="{BB962C8B-B14F-4D97-AF65-F5344CB8AC3E}">
        <p14:creationId xmlns:p14="http://schemas.microsoft.com/office/powerpoint/2010/main" val="2321794967"/>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a:xfrm>
            <a:off x="3850443" y="9428584"/>
            <a:ext cx="2945659" cy="498055"/>
          </a:xfrm>
          <a:prstGeom prst="rect">
            <a:avLst/>
          </a:prstGeom>
        </p:spPr>
        <p:txBody>
          <a:bodyPr/>
          <a:lstStyle/>
          <a:p>
            <a:fld id="{82101D32-D03B-4823-9708-D1DF0B2012BE}" type="slidenum">
              <a:rPr lang="fr-FR" smtClean="0"/>
              <a:t>1</a:t>
            </a:fld>
            <a:endParaRPr lang="fr-FR"/>
          </a:p>
        </p:txBody>
      </p:sp>
    </p:spTree>
    <p:extLst>
      <p:ext uri="{BB962C8B-B14F-4D97-AF65-F5344CB8AC3E}">
        <p14:creationId xmlns:p14="http://schemas.microsoft.com/office/powerpoint/2010/main" val="40663997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54CDA0D-858B-4C9A-8627-963881614987}"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433922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r>
              <a:rPr lang="en-US"/>
              <a:t>Notes view: </a:t>
            </a:r>
            <a:fld id="{128CEAFE-FA94-43E5-B0FF-D47E1CCDD1B4}" type="slidenum">
              <a:rPr lang="en-US" smtClean="0"/>
              <a:pPr/>
              <a:t>4</a:t>
            </a:fld>
            <a:endParaRPr lang="en-US" dirty="0"/>
          </a:p>
        </p:txBody>
      </p:sp>
    </p:spTree>
    <p:extLst>
      <p:ext uri="{BB962C8B-B14F-4D97-AF65-F5344CB8AC3E}">
        <p14:creationId xmlns:p14="http://schemas.microsoft.com/office/powerpoint/2010/main" val="41355161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r>
              <a:rPr lang="en-US"/>
              <a:t>Notes view: </a:t>
            </a:r>
            <a:fld id="{128CEAFE-FA94-43E5-B0FF-D47E1CCDD1B4}" type="slidenum">
              <a:rPr lang="en-US" smtClean="0"/>
              <a:pPr/>
              <a:t>9</a:t>
            </a:fld>
            <a:endParaRPr lang="en-US" dirty="0"/>
          </a:p>
        </p:txBody>
      </p:sp>
    </p:spTree>
    <p:extLst>
      <p:ext uri="{BB962C8B-B14F-4D97-AF65-F5344CB8AC3E}">
        <p14:creationId xmlns:p14="http://schemas.microsoft.com/office/powerpoint/2010/main" val="6618762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r>
              <a:rPr lang="en-US"/>
              <a:t>Notes view: </a:t>
            </a:r>
            <a:fld id="{128CEAFE-FA94-43E5-B0FF-D47E1CCDD1B4}" type="slidenum">
              <a:rPr lang="en-US" smtClean="0"/>
              <a:pPr/>
              <a:t>10</a:t>
            </a:fld>
            <a:endParaRPr lang="en-US" dirty="0"/>
          </a:p>
        </p:txBody>
      </p:sp>
    </p:spTree>
    <p:extLst>
      <p:ext uri="{BB962C8B-B14F-4D97-AF65-F5344CB8AC3E}">
        <p14:creationId xmlns:p14="http://schemas.microsoft.com/office/powerpoint/2010/main" val="37834777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r>
              <a:rPr lang="en-US"/>
              <a:t>Notes view: </a:t>
            </a:r>
            <a:fld id="{128CEAFE-FA94-43E5-B0FF-D47E1CCDD1B4}" type="slidenum">
              <a:rPr lang="en-US" smtClean="0"/>
              <a:pPr/>
              <a:t>24</a:t>
            </a:fld>
            <a:endParaRPr lang="en-US" dirty="0"/>
          </a:p>
        </p:txBody>
      </p:sp>
    </p:spTree>
    <p:extLst>
      <p:ext uri="{BB962C8B-B14F-4D97-AF65-F5344CB8AC3E}">
        <p14:creationId xmlns:p14="http://schemas.microsoft.com/office/powerpoint/2010/main" val="9541104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54CDA0D-858B-4C9A-8627-963881614987}"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852317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r>
              <a:rPr lang="en-US"/>
              <a:t>Notes view: </a:t>
            </a:r>
            <a:fld id="{128CEAFE-FA94-43E5-B0FF-D47E1CCDD1B4}" type="slidenum">
              <a:rPr lang="en-US" smtClean="0"/>
              <a:pPr/>
              <a:t>31</a:t>
            </a:fld>
            <a:endParaRPr lang="en-US" dirty="0"/>
          </a:p>
        </p:txBody>
      </p:sp>
    </p:spTree>
    <p:extLst>
      <p:ext uri="{BB962C8B-B14F-4D97-AF65-F5344CB8AC3E}">
        <p14:creationId xmlns:p14="http://schemas.microsoft.com/office/powerpoint/2010/main" val="308192087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1.xml"/><Relationship Id="rId1" Type="http://schemas.openxmlformats.org/officeDocument/2006/relationships/vmlDrawing" Target="../drawings/vmlDrawing1.vml"/><Relationship Id="rId5" Type="http://schemas.openxmlformats.org/officeDocument/2006/relationships/image" Target="../media/image5.emf"/><Relationship Id="rId4" Type="http://schemas.openxmlformats.org/officeDocument/2006/relationships/oleObject" Target="../embeddings/oleObject1.bin"/></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ransition">
    <p:spTree>
      <p:nvGrpSpPr>
        <p:cNvPr id="1" name=""/>
        <p:cNvGrpSpPr/>
        <p:nvPr/>
      </p:nvGrpSpPr>
      <p:grpSpPr>
        <a:xfrm>
          <a:off x="0" y="0"/>
          <a:ext cx="0" cy="0"/>
          <a:chOff x="0" y="0"/>
          <a:chExt cx="0" cy="0"/>
        </a:xfrm>
      </p:grpSpPr>
      <p:sp>
        <p:nvSpPr>
          <p:cNvPr id="18" name="Forme libre : forme 17">
            <a:extLst>
              <a:ext uri="{FF2B5EF4-FFF2-40B4-BE49-F238E27FC236}">
                <a16:creationId xmlns:a16="http://schemas.microsoft.com/office/drawing/2014/main" id="{178947D7-6DE6-4422-81F1-711C51381A79}"/>
              </a:ext>
            </a:extLst>
          </p:cNvPr>
          <p:cNvSpPr/>
          <p:nvPr userDrawn="1"/>
        </p:nvSpPr>
        <p:spPr>
          <a:xfrm>
            <a:off x="10769402" y="-2028"/>
            <a:ext cx="1422598" cy="6867913"/>
          </a:xfrm>
          <a:custGeom>
            <a:avLst/>
            <a:gdLst>
              <a:gd name="connsiteX0" fmla="*/ 1422598 w 1422598"/>
              <a:gd name="connsiteY0" fmla="*/ 0 h 6867913"/>
              <a:gd name="connsiteX1" fmla="*/ 1422598 w 1422598"/>
              <a:gd name="connsiteY1" fmla="*/ 6867913 h 6867913"/>
              <a:gd name="connsiteX2" fmla="*/ 741630 w 1422598"/>
              <a:gd name="connsiteY2" fmla="*/ 6867913 h 6867913"/>
              <a:gd name="connsiteX3" fmla="*/ 0 w 1422598"/>
              <a:gd name="connsiteY3" fmla="*/ 157218 h 6867913"/>
              <a:gd name="connsiteX4" fmla="*/ 1422598 w 1422598"/>
              <a:gd name="connsiteY4" fmla="*/ 0 h 68679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2598" h="6867913">
                <a:moveTo>
                  <a:pt x="1422598" y="0"/>
                </a:moveTo>
                <a:lnTo>
                  <a:pt x="1422598" y="6867913"/>
                </a:lnTo>
                <a:lnTo>
                  <a:pt x="741630" y="6867913"/>
                </a:lnTo>
                <a:lnTo>
                  <a:pt x="0" y="157218"/>
                </a:lnTo>
                <a:lnTo>
                  <a:pt x="1422598" y="0"/>
                </a:lnTo>
                <a:close/>
              </a:path>
            </a:pathLst>
          </a:custGeom>
          <a:solidFill>
            <a:srgbClr val="B4C2E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fr-FR" dirty="0"/>
          </a:p>
        </p:txBody>
      </p:sp>
      <p:sp>
        <p:nvSpPr>
          <p:cNvPr id="12" name="Forme libre : forme 11">
            <a:extLst>
              <a:ext uri="{FF2B5EF4-FFF2-40B4-BE49-F238E27FC236}">
                <a16:creationId xmlns:a16="http://schemas.microsoft.com/office/drawing/2014/main" id="{0FA33A12-DA9A-4045-B381-64DFAA091E45}"/>
              </a:ext>
            </a:extLst>
          </p:cNvPr>
          <p:cNvSpPr/>
          <p:nvPr/>
        </p:nvSpPr>
        <p:spPr>
          <a:xfrm rot="5400000" flipV="1">
            <a:off x="155233" y="409231"/>
            <a:ext cx="6293536" cy="6604002"/>
          </a:xfrm>
          <a:custGeom>
            <a:avLst/>
            <a:gdLst>
              <a:gd name="connsiteX0" fmla="*/ 421465 w 4062212"/>
              <a:gd name="connsiteY0" fmla="*/ 541 h 4262605"/>
              <a:gd name="connsiteX1" fmla="*/ 4062213 w 4062212"/>
              <a:gd name="connsiteY1" fmla="*/ 541 h 4262605"/>
              <a:gd name="connsiteX2" fmla="*/ 4062213 w 4062212"/>
              <a:gd name="connsiteY2" fmla="*/ 4263147 h 4262605"/>
              <a:gd name="connsiteX3" fmla="*/ 0 w 4062212"/>
              <a:gd name="connsiteY3" fmla="*/ 3814222 h 4262605"/>
              <a:gd name="connsiteX4" fmla="*/ 421465 w 4062212"/>
              <a:gd name="connsiteY4" fmla="*/ 541 h 42626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62212" h="4262605">
                <a:moveTo>
                  <a:pt x="421465" y="541"/>
                </a:moveTo>
                <a:lnTo>
                  <a:pt x="4062213" y="541"/>
                </a:lnTo>
                <a:lnTo>
                  <a:pt x="4062213" y="4263147"/>
                </a:lnTo>
                <a:lnTo>
                  <a:pt x="0" y="3814222"/>
                </a:lnTo>
                <a:lnTo>
                  <a:pt x="421465" y="541"/>
                </a:lnTo>
                <a:close/>
              </a:path>
            </a:pathLst>
          </a:custGeom>
          <a:solidFill>
            <a:srgbClr val="E8220F"/>
          </a:solidFill>
          <a:ln w="8161" cap="flat">
            <a:noFill/>
            <a:prstDash val="solid"/>
            <a:round/>
          </a:ln>
        </p:spPr>
        <p:txBody>
          <a:bodyPr rtlCol="0" anchor="ctr"/>
          <a:lstStyle/>
          <a:p>
            <a:endParaRPr lang="fr-FR"/>
          </a:p>
        </p:txBody>
      </p:sp>
      <p:sp>
        <p:nvSpPr>
          <p:cNvPr id="2" name="Title 1"/>
          <p:cNvSpPr>
            <a:spLocks noGrp="1"/>
          </p:cNvSpPr>
          <p:nvPr>
            <p:ph type="title" hasCustomPrompt="1"/>
          </p:nvPr>
        </p:nvSpPr>
        <p:spPr>
          <a:xfrm>
            <a:off x="371475" y="1606550"/>
            <a:ext cx="5329237" cy="1466849"/>
          </a:xfrm>
        </p:spPr>
        <p:txBody>
          <a:bodyPr anchor="b"/>
          <a:lstStyle>
            <a:lvl1pPr algn="r">
              <a:lnSpc>
                <a:spcPct val="85000"/>
              </a:lnSpc>
              <a:defRPr sz="4000" cap="all" baseline="0">
                <a:solidFill>
                  <a:schemeClr val="bg1"/>
                </a:solidFill>
                <a:latin typeface="+mn-lt"/>
              </a:defRPr>
            </a:lvl1pPr>
          </a:lstStyle>
          <a:p>
            <a:r>
              <a:rPr lang="fr-FR" dirty="0"/>
              <a:t>Titre</a:t>
            </a:r>
            <a:br>
              <a:rPr lang="fr-FR" dirty="0"/>
            </a:br>
            <a:r>
              <a:rPr lang="fr-FR" dirty="0"/>
              <a:t>transition</a:t>
            </a:r>
            <a:endParaRPr lang="en-US" dirty="0"/>
          </a:p>
        </p:txBody>
      </p:sp>
      <p:pic>
        <p:nvPicPr>
          <p:cNvPr id="3" name="Image 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6863756" y="2408954"/>
            <a:ext cx="3568891" cy="1022974"/>
          </a:xfrm>
          <a:prstGeom prst="rect">
            <a:avLst/>
          </a:prstGeom>
        </p:spPr>
      </p:pic>
    </p:spTree>
    <p:extLst>
      <p:ext uri="{BB962C8B-B14F-4D97-AF65-F5344CB8AC3E}">
        <p14:creationId xmlns:p14="http://schemas.microsoft.com/office/powerpoint/2010/main" val="22838497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865" userDrawn="1">
          <p15:clr>
            <a:srgbClr val="FBAE40"/>
          </p15:clr>
        </p15:guide>
        <p15:guide id="2" orient="horz" pos="1275"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p:cNvSpPr>
            <a:spLocks noGrp="1"/>
          </p:cNvSpPr>
          <p:nvPr>
            <p:ph type="subTitle" idx="1"/>
          </p:nvPr>
        </p:nvSpPr>
        <p:spPr>
          <a:xfrm>
            <a:off x="1524000" y="3602038"/>
            <a:ext cx="9144000" cy="332399"/>
          </a:xfrm>
        </p:spPr>
        <p:txBody>
          <a:bodyPr/>
          <a:lstStyle>
            <a:lvl1pPr marL="0" indent="0" algn="ctr">
              <a:buNone/>
              <a:defRPr sz="2400"/>
            </a:lvl1pPr>
            <a:lvl2pPr marL="457178" indent="0" algn="ctr">
              <a:buNone/>
              <a:defRPr sz="2000"/>
            </a:lvl2pPr>
            <a:lvl3pPr marL="914354" indent="0" algn="ctr">
              <a:buNone/>
              <a:defRPr sz="1800"/>
            </a:lvl3pPr>
            <a:lvl4pPr marL="1371532" indent="0" algn="ctr">
              <a:buNone/>
              <a:defRPr sz="1600"/>
            </a:lvl4pPr>
            <a:lvl5pPr marL="1828709" indent="0" algn="ctr">
              <a:buNone/>
              <a:defRPr sz="1600"/>
            </a:lvl5pPr>
            <a:lvl6pPr marL="2285886" indent="0" algn="ctr">
              <a:buNone/>
              <a:defRPr sz="1600"/>
            </a:lvl6pPr>
            <a:lvl7pPr marL="2743062" indent="0" algn="ctr">
              <a:buNone/>
              <a:defRPr sz="1600"/>
            </a:lvl7pPr>
            <a:lvl8pPr marL="3200240" indent="0" algn="ctr">
              <a:buNone/>
              <a:defRPr sz="1600"/>
            </a:lvl8pPr>
            <a:lvl9pPr marL="3657418" indent="0" algn="ctr">
              <a:buNone/>
              <a:defRPr sz="1600"/>
            </a:lvl9pPr>
          </a:lstStyle>
          <a:p>
            <a:r>
              <a:rPr lang="fr-FR"/>
              <a:t>Modifiez le style des sous-titres du masque</a:t>
            </a:r>
          </a:p>
        </p:txBody>
      </p:sp>
      <p:sp>
        <p:nvSpPr>
          <p:cNvPr id="9" name="Espace réservé de la date 3">
            <a:extLst>
              <a:ext uri="{FF2B5EF4-FFF2-40B4-BE49-F238E27FC236}">
                <a16:creationId xmlns:a16="http://schemas.microsoft.com/office/drawing/2014/main" id="{1A48FA15-60E8-4600-B786-9F85A95E97D0}"/>
              </a:ext>
            </a:extLst>
          </p:cNvPr>
          <p:cNvSpPr>
            <a:spLocks noGrp="1"/>
          </p:cNvSpPr>
          <p:nvPr>
            <p:ph type="dt" sz="half" idx="10"/>
          </p:nvPr>
        </p:nvSpPr>
        <p:spPr>
          <a:xfrm>
            <a:off x="238760" y="6518912"/>
            <a:ext cx="1305560" cy="332399"/>
          </a:xfrm>
          <a:prstGeom prst="rect">
            <a:avLst/>
          </a:prstGeom>
        </p:spPr>
        <p:txBody>
          <a:bodyPr/>
          <a:lstStyle>
            <a:lvl1pPr>
              <a:defRPr sz="1100"/>
            </a:lvl1pPr>
          </a:lstStyle>
          <a:p>
            <a:r>
              <a:rPr lang="fr-FR" dirty="0"/>
              <a:t>28/05/2024</a:t>
            </a:r>
          </a:p>
        </p:txBody>
      </p:sp>
      <p:sp>
        <p:nvSpPr>
          <p:cNvPr id="10" name="Espace réservé du numéro de diapositive 5">
            <a:extLst>
              <a:ext uri="{FF2B5EF4-FFF2-40B4-BE49-F238E27FC236}">
                <a16:creationId xmlns:a16="http://schemas.microsoft.com/office/drawing/2014/main" id="{485ADC76-7537-4C2A-81CB-F9822E9D5A28}"/>
              </a:ext>
            </a:extLst>
          </p:cNvPr>
          <p:cNvSpPr>
            <a:spLocks noGrp="1"/>
          </p:cNvSpPr>
          <p:nvPr>
            <p:ph type="sldNum" sz="quarter" idx="12"/>
          </p:nvPr>
        </p:nvSpPr>
        <p:spPr>
          <a:xfrm>
            <a:off x="11480799" y="6492874"/>
            <a:ext cx="702311" cy="365125"/>
          </a:xfrm>
          <a:prstGeom prst="rect">
            <a:avLst/>
          </a:prstGeom>
        </p:spPr>
        <p:txBody>
          <a:bodyPr/>
          <a:lstStyle>
            <a:lvl1pPr>
              <a:defRPr sz="1100"/>
            </a:lvl1pPr>
          </a:lstStyle>
          <a:p>
            <a:fld id="{2A4C33C6-C09E-408E-8600-751D3F3D99C3}" type="slidenum">
              <a:rPr lang="fr-FR" smtClean="0"/>
              <a:pPr/>
              <a:t>‹N°›</a:t>
            </a:fld>
            <a:endParaRPr lang="fr-FR" dirty="0"/>
          </a:p>
        </p:txBody>
      </p:sp>
      <p:pic>
        <p:nvPicPr>
          <p:cNvPr id="11" name="Image 10">
            <a:extLst>
              <a:ext uri="{FF2B5EF4-FFF2-40B4-BE49-F238E27FC236}">
                <a16:creationId xmlns:a16="http://schemas.microsoft.com/office/drawing/2014/main" id="{1A17EDDE-B19D-4684-8AAE-1B3F33CA8100}"/>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794449" y="270745"/>
            <a:ext cx="1140845" cy="327007"/>
          </a:xfrm>
          <a:prstGeom prst="rect">
            <a:avLst/>
          </a:prstGeom>
        </p:spPr>
      </p:pic>
    </p:spTree>
    <p:extLst>
      <p:ext uri="{BB962C8B-B14F-4D97-AF65-F5344CB8AC3E}">
        <p14:creationId xmlns:p14="http://schemas.microsoft.com/office/powerpoint/2010/main" val="27976244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cSld name="1_Sommaire">
    <p:spTree>
      <p:nvGrpSpPr>
        <p:cNvPr id="1" name=""/>
        <p:cNvGrpSpPr/>
        <p:nvPr/>
      </p:nvGrpSpPr>
      <p:grpSpPr>
        <a:xfrm>
          <a:off x="0" y="0"/>
          <a:ext cx="0" cy="0"/>
          <a:chOff x="0" y="0"/>
          <a:chExt cx="0" cy="0"/>
        </a:xfrm>
      </p:grpSpPr>
      <p:sp>
        <p:nvSpPr>
          <p:cNvPr id="8" name="Espace réservé du texte 7"/>
          <p:cNvSpPr>
            <a:spLocks noGrp="1"/>
          </p:cNvSpPr>
          <p:nvPr>
            <p:ph type="body" sz="quarter" idx="13" hasCustomPrompt="1"/>
          </p:nvPr>
        </p:nvSpPr>
        <p:spPr bwMode="gray">
          <a:xfrm>
            <a:off x="431371" y="2084851"/>
            <a:ext cx="3360000" cy="742254"/>
          </a:xfrm>
        </p:spPr>
        <p:txBody>
          <a:bodyPr/>
          <a:lstStyle>
            <a:lvl1pPr marL="191995" indent="-191995">
              <a:spcBef>
                <a:spcPts val="533"/>
              </a:spcBef>
              <a:spcAft>
                <a:spcPts val="1067"/>
              </a:spcAft>
              <a:buFont typeface="+mj-lt"/>
              <a:buAutoNum type="arabicPeriod"/>
              <a:defRPr b="1"/>
            </a:lvl1pPr>
            <a:lvl2pPr marL="431989" indent="-191995">
              <a:spcBef>
                <a:spcPts val="800"/>
              </a:spcBef>
              <a:spcAft>
                <a:spcPts val="1067"/>
              </a:spcAft>
              <a:buFont typeface="+mj-lt"/>
              <a:buAutoNum type="alphaLcPeriod"/>
              <a:defRPr/>
            </a:lvl2pPr>
          </a:lstStyle>
          <a:p>
            <a:pPr lvl="0"/>
            <a:r>
              <a:rPr lang="fr-FR" dirty="0"/>
              <a:t>Titre de la partie</a:t>
            </a:r>
          </a:p>
          <a:p>
            <a:pPr lvl="1"/>
            <a:r>
              <a:rPr lang="fr-FR" dirty="0"/>
              <a:t>Deuxième niveau</a:t>
            </a:r>
          </a:p>
        </p:txBody>
      </p:sp>
      <p:sp>
        <p:nvSpPr>
          <p:cNvPr id="9" name="Espace réservé du texte 7"/>
          <p:cNvSpPr>
            <a:spLocks noGrp="1"/>
          </p:cNvSpPr>
          <p:nvPr>
            <p:ph type="body" sz="quarter" idx="14" hasCustomPrompt="1"/>
          </p:nvPr>
        </p:nvSpPr>
        <p:spPr bwMode="gray">
          <a:xfrm>
            <a:off x="4416000" y="2084851"/>
            <a:ext cx="3360000" cy="742254"/>
          </a:xfrm>
        </p:spPr>
        <p:txBody>
          <a:bodyPr/>
          <a:lstStyle>
            <a:lvl1pPr marL="191995" indent="-191995">
              <a:spcBef>
                <a:spcPts val="533"/>
              </a:spcBef>
              <a:spcAft>
                <a:spcPts val="1067"/>
              </a:spcAft>
              <a:buFont typeface="+mj-lt"/>
              <a:buAutoNum type="arabicPeriod"/>
              <a:defRPr b="1"/>
            </a:lvl1pPr>
            <a:lvl2pPr marL="431989" indent="-191995">
              <a:spcBef>
                <a:spcPts val="800"/>
              </a:spcBef>
              <a:spcAft>
                <a:spcPts val="1067"/>
              </a:spcAft>
              <a:buFont typeface="+mj-lt"/>
              <a:buAutoNum type="alphaLcPeriod"/>
              <a:defRPr/>
            </a:lvl2pPr>
          </a:lstStyle>
          <a:p>
            <a:pPr lvl="0"/>
            <a:r>
              <a:rPr lang="fr-FR" dirty="0"/>
              <a:t>Titre de la partie</a:t>
            </a:r>
          </a:p>
          <a:p>
            <a:pPr lvl="1"/>
            <a:r>
              <a:rPr lang="fr-FR" dirty="0"/>
              <a:t>Deuxième niveau</a:t>
            </a:r>
          </a:p>
        </p:txBody>
      </p:sp>
      <p:sp>
        <p:nvSpPr>
          <p:cNvPr id="10" name="Espace réservé du texte 7"/>
          <p:cNvSpPr>
            <a:spLocks noGrp="1"/>
          </p:cNvSpPr>
          <p:nvPr>
            <p:ph type="body" sz="quarter" idx="15" hasCustomPrompt="1"/>
          </p:nvPr>
        </p:nvSpPr>
        <p:spPr bwMode="gray">
          <a:xfrm>
            <a:off x="8351999" y="2084851"/>
            <a:ext cx="3360000" cy="742254"/>
          </a:xfrm>
        </p:spPr>
        <p:txBody>
          <a:bodyPr/>
          <a:lstStyle>
            <a:lvl1pPr marL="191995" indent="-191995">
              <a:spcBef>
                <a:spcPts val="533"/>
              </a:spcBef>
              <a:spcAft>
                <a:spcPts val="1067"/>
              </a:spcAft>
              <a:buFont typeface="+mj-lt"/>
              <a:buAutoNum type="arabicPeriod"/>
              <a:defRPr b="1"/>
            </a:lvl1pPr>
            <a:lvl2pPr marL="431989" indent="-191995">
              <a:spcBef>
                <a:spcPts val="800"/>
              </a:spcBef>
              <a:spcAft>
                <a:spcPts val="1067"/>
              </a:spcAft>
              <a:buFont typeface="+mj-lt"/>
              <a:buAutoNum type="alphaLcPeriod"/>
              <a:defRPr/>
            </a:lvl2pPr>
          </a:lstStyle>
          <a:p>
            <a:pPr lvl="0"/>
            <a:r>
              <a:rPr lang="fr-FR" dirty="0"/>
              <a:t>Titre de la partie</a:t>
            </a:r>
          </a:p>
          <a:p>
            <a:pPr lvl="1"/>
            <a:r>
              <a:rPr lang="fr-FR" dirty="0"/>
              <a:t>Deuxième niveau</a:t>
            </a:r>
          </a:p>
        </p:txBody>
      </p:sp>
      <p:sp>
        <p:nvSpPr>
          <p:cNvPr id="25" name="Titre 18">
            <a:extLst>
              <a:ext uri="{FF2B5EF4-FFF2-40B4-BE49-F238E27FC236}">
                <a16:creationId xmlns:a16="http://schemas.microsoft.com/office/drawing/2014/main" id="{8909A550-9D66-7141-BF64-73CAD209688B}"/>
              </a:ext>
            </a:extLst>
          </p:cNvPr>
          <p:cNvSpPr>
            <a:spLocks noGrp="1"/>
          </p:cNvSpPr>
          <p:nvPr>
            <p:ph type="title" hasCustomPrompt="1"/>
          </p:nvPr>
        </p:nvSpPr>
        <p:spPr>
          <a:xfrm>
            <a:off x="431801" y="1028734"/>
            <a:ext cx="11233151" cy="719988"/>
          </a:xfrm>
        </p:spPr>
        <p:txBody>
          <a:bodyPr/>
          <a:lstStyle/>
          <a:p>
            <a:r>
              <a:rPr lang="fr-FR" dirty="0"/>
              <a:t>Sommaire</a:t>
            </a:r>
          </a:p>
        </p:txBody>
      </p:sp>
      <p:sp>
        <p:nvSpPr>
          <p:cNvPr id="26" name="Espace réservé du pied de page 4">
            <a:extLst>
              <a:ext uri="{FF2B5EF4-FFF2-40B4-BE49-F238E27FC236}">
                <a16:creationId xmlns:a16="http://schemas.microsoft.com/office/drawing/2014/main" id="{745ED2D7-3CC1-3B41-AA37-64BDE1CE2471}"/>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dirty="0"/>
              <a:t>Direction interministérielle de la transformation publique</a:t>
            </a:r>
          </a:p>
        </p:txBody>
      </p:sp>
      <p:sp>
        <p:nvSpPr>
          <p:cNvPr id="11" name="Espace réservé de la date 3">
            <a:extLst>
              <a:ext uri="{FF2B5EF4-FFF2-40B4-BE49-F238E27FC236}">
                <a16:creationId xmlns:a16="http://schemas.microsoft.com/office/drawing/2014/main" id="{88467580-DDD6-4531-BB02-382CFE871AF3}"/>
              </a:ext>
            </a:extLst>
          </p:cNvPr>
          <p:cNvSpPr>
            <a:spLocks noGrp="1"/>
          </p:cNvSpPr>
          <p:nvPr>
            <p:ph type="dt" sz="half" idx="10"/>
          </p:nvPr>
        </p:nvSpPr>
        <p:spPr>
          <a:xfrm>
            <a:off x="238760" y="6518912"/>
            <a:ext cx="1305560" cy="332399"/>
          </a:xfrm>
          <a:prstGeom prst="rect">
            <a:avLst/>
          </a:prstGeom>
        </p:spPr>
        <p:txBody>
          <a:bodyPr/>
          <a:lstStyle>
            <a:lvl1pPr>
              <a:defRPr sz="1100"/>
            </a:lvl1pPr>
          </a:lstStyle>
          <a:p>
            <a:r>
              <a:rPr lang="fr-FR" dirty="0"/>
              <a:t>28/05/2024</a:t>
            </a:r>
          </a:p>
        </p:txBody>
      </p:sp>
      <p:sp>
        <p:nvSpPr>
          <p:cNvPr id="12" name="Espace réservé du numéro de diapositive 5">
            <a:extLst>
              <a:ext uri="{FF2B5EF4-FFF2-40B4-BE49-F238E27FC236}">
                <a16:creationId xmlns:a16="http://schemas.microsoft.com/office/drawing/2014/main" id="{BB6052B8-FC86-4D36-8E2D-EC6F8FF28764}"/>
              </a:ext>
            </a:extLst>
          </p:cNvPr>
          <p:cNvSpPr>
            <a:spLocks noGrp="1"/>
          </p:cNvSpPr>
          <p:nvPr>
            <p:ph type="sldNum" sz="quarter" idx="12"/>
          </p:nvPr>
        </p:nvSpPr>
        <p:spPr>
          <a:xfrm>
            <a:off x="11480799" y="6492874"/>
            <a:ext cx="702311" cy="365125"/>
          </a:xfrm>
          <a:prstGeom prst="rect">
            <a:avLst/>
          </a:prstGeom>
        </p:spPr>
        <p:txBody>
          <a:bodyPr/>
          <a:lstStyle>
            <a:lvl1pPr>
              <a:defRPr sz="1100"/>
            </a:lvl1pPr>
          </a:lstStyle>
          <a:p>
            <a:fld id="{2A4C33C6-C09E-408E-8600-751D3F3D99C3}" type="slidenum">
              <a:rPr lang="fr-FR" smtClean="0"/>
              <a:pPr/>
              <a:t>‹N°›</a:t>
            </a:fld>
            <a:endParaRPr lang="fr-FR" dirty="0"/>
          </a:p>
        </p:txBody>
      </p:sp>
    </p:spTree>
    <p:extLst>
      <p:ext uri="{BB962C8B-B14F-4D97-AF65-F5344CB8AC3E}">
        <p14:creationId xmlns:p14="http://schemas.microsoft.com/office/powerpoint/2010/main" val="3712431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re et textes 3 colonnes">
    <p:spTree>
      <p:nvGrpSpPr>
        <p:cNvPr id="1" name=""/>
        <p:cNvGrpSpPr/>
        <p:nvPr/>
      </p:nvGrpSpPr>
      <p:grpSpPr>
        <a:xfrm>
          <a:off x="0" y="0"/>
          <a:ext cx="0" cy="0"/>
          <a:chOff x="0" y="0"/>
          <a:chExt cx="0" cy="0"/>
        </a:xfrm>
      </p:grpSpPr>
      <p:graphicFrame>
        <p:nvGraphicFramePr>
          <p:cNvPr id="5" name="Object 4" hidden="1"/>
          <p:cNvGraphicFramePr>
            <a:graphicFrameLocks noChangeAspect="1"/>
          </p:cNvGraphicFramePr>
          <p:nvPr userDrawn="1">
            <p:custDataLst>
              <p:tags r:id="rId2"/>
            </p:custDataLst>
          </p:nvPr>
        </p:nvGraphicFramePr>
        <p:xfrm>
          <a:off x="2119" y="2119"/>
          <a:ext cx="2117" cy="2117"/>
        </p:xfrm>
        <a:graphic>
          <a:graphicData uri="http://schemas.openxmlformats.org/presentationml/2006/ole">
            <mc:AlternateContent xmlns:mc="http://schemas.openxmlformats.org/markup-compatibility/2006">
              <mc:Choice xmlns:v="urn:schemas-microsoft-com:vml" Requires="v">
                <p:oleObj spid="_x0000_s6186" name="think-cell Slide" r:id="rId4" imgW="286" imgH="286" progId="TCLayout.ActiveDocument.1">
                  <p:embed/>
                </p:oleObj>
              </mc:Choice>
              <mc:Fallback>
                <p:oleObj name="think-cell Slide" r:id="rId4" imgW="286" imgH="286" progId="TCLayout.ActiveDocument.1">
                  <p:embed/>
                  <p:pic>
                    <p:nvPicPr>
                      <p:cNvPr id="5" name="Object 4" hidden="1"/>
                      <p:cNvPicPr/>
                      <p:nvPr/>
                    </p:nvPicPr>
                    <p:blipFill>
                      <a:blip r:embed="rId5"/>
                      <a:stretch>
                        <a:fillRect/>
                      </a:stretch>
                    </p:blipFill>
                    <p:spPr>
                      <a:xfrm>
                        <a:off x="2119" y="2119"/>
                        <a:ext cx="2117" cy="2117"/>
                      </a:xfrm>
                      <a:prstGeom prst="rect">
                        <a:avLst/>
                      </a:prstGeom>
                    </p:spPr>
                  </p:pic>
                </p:oleObj>
              </mc:Fallback>
            </mc:AlternateContent>
          </a:graphicData>
        </a:graphic>
      </p:graphicFrame>
      <p:sp>
        <p:nvSpPr>
          <p:cNvPr id="2" name="Titre 1"/>
          <p:cNvSpPr>
            <a:spLocks noGrp="1"/>
          </p:cNvSpPr>
          <p:nvPr>
            <p:ph type="title" hasCustomPrompt="1"/>
          </p:nvPr>
        </p:nvSpPr>
        <p:spPr bwMode="gray">
          <a:xfrm>
            <a:off x="479999" y="830400"/>
            <a:ext cx="11232000" cy="960000"/>
          </a:xfrm>
        </p:spPr>
        <p:txBody>
          <a:bodyPr/>
          <a:lstStyle>
            <a:lvl1pPr>
              <a:defRPr sz="3467">
                <a:latin typeface="+mj-lt"/>
                <a:ea typeface="+mj-ea"/>
                <a:cs typeface="+mj-cs"/>
                <a:sym typeface="+mj-lt"/>
              </a:defRPr>
            </a:lvl1pPr>
          </a:lstStyle>
          <a:p>
            <a:r>
              <a:rPr lang="fr-FR" dirty="0"/>
              <a:t>Titre</a:t>
            </a:r>
          </a:p>
        </p:txBody>
      </p:sp>
      <p:sp>
        <p:nvSpPr>
          <p:cNvPr id="10" name="Espace réservé du texte 9"/>
          <p:cNvSpPr>
            <a:spLocks noGrp="1"/>
          </p:cNvSpPr>
          <p:nvPr>
            <p:ph type="body" sz="quarter" idx="13" hasCustomPrompt="1"/>
          </p:nvPr>
        </p:nvSpPr>
        <p:spPr bwMode="gray">
          <a:xfrm>
            <a:off x="4416000" y="240002"/>
            <a:ext cx="7296000" cy="276999"/>
          </a:xfrm>
        </p:spPr>
        <p:txBody>
          <a:bodyPr/>
          <a:lstStyle>
            <a:lvl1pPr marL="143992" indent="-143992" algn="r">
              <a:spcAft>
                <a:spcPts val="0"/>
              </a:spcAft>
              <a:buFont typeface="+mj-lt"/>
              <a:buAutoNum type="arabicPeriod"/>
              <a:defRPr sz="1000" b="1">
                <a:latin typeface="+mn-lt"/>
                <a:ea typeface="+mn-ea"/>
                <a:cs typeface="+mn-cs"/>
                <a:sym typeface="+mn-lt"/>
              </a:defRPr>
            </a:lvl1pPr>
            <a:lvl2pPr marL="143992" indent="-143992" algn="r">
              <a:spcBef>
                <a:spcPts val="0"/>
              </a:spcBef>
              <a:spcAft>
                <a:spcPts val="0"/>
              </a:spcAft>
              <a:buFont typeface="+mj-lt"/>
              <a:buAutoNum type="alphaLcPeriod"/>
              <a:defRPr sz="1000">
                <a:latin typeface="+mn-lt"/>
                <a:ea typeface="+mn-ea"/>
                <a:cs typeface="+mn-cs"/>
                <a:sym typeface="+mn-lt"/>
              </a:defRPr>
            </a:lvl2pPr>
          </a:lstStyle>
          <a:p>
            <a:pPr lvl="0"/>
            <a:r>
              <a:rPr lang="fr-FR" dirty="0"/>
              <a:t>Titre</a:t>
            </a:r>
          </a:p>
          <a:p>
            <a:pPr lvl="1"/>
            <a:r>
              <a:rPr lang="fr-FR" dirty="0"/>
              <a:t>Sous-titre</a:t>
            </a:r>
          </a:p>
        </p:txBody>
      </p:sp>
      <p:sp>
        <p:nvSpPr>
          <p:cNvPr id="12" name="Espace réservé du texte 11"/>
          <p:cNvSpPr>
            <a:spLocks noGrp="1"/>
          </p:cNvSpPr>
          <p:nvPr>
            <p:ph type="body" sz="quarter" idx="14" hasCustomPrompt="1"/>
          </p:nvPr>
        </p:nvSpPr>
        <p:spPr bwMode="gray">
          <a:xfrm>
            <a:off x="479999" y="2448000"/>
            <a:ext cx="3360000" cy="1495795"/>
          </a:xfrm>
        </p:spPr>
        <p:txBody>
          <a:bodyPr/>
          <a:lstStyle>
            <a:lvl1pPr>
              <a:defRPr>
                <a:latin typeface="+mn-lt"/>
                <a:ea typeface="+mn-ea"/>
                <a:cs typeface="+mn-cs"/>
                <a:sym typeface="+mn-lt"/>
              </a:defRPr>
            </a:lvl1pPr>
            <a:lvl2pPr>
              <a:defRPr>
                <a:latin typeface="+mn-lt"/>
                <a:ea typeface="+mn-ea"/>
                <a:cs typeface="+mn-cs"/>
                <a:sym typeface="+mn-lt"/>
              </a:defRPr>
            </a:lvl2pPr>
            <a:lvl3pPr>
              <a:defRPr baseline="0">
                <a:latin typeface="+mn-lt"/>
                <a:ea typeface="+mn-ea"/>
                <a:cs typeface="+mn-cs"/>
                <a:sym typeface="+mn-lt"/>
              </a:defRPr>
            </a:lvl3pPr>
            <a:lvl4pPr>
              <a:defRPr>
                <a:latin typeface="+mn-lt"/>
                <a:ea typeface="+mn-ea"/>
                <a:cs typeface="+mn-cs"/>
                <a:sym typeface="+mn-lt"/>
              </a:defRPr>
            </a:lvl4pPr>
            <a:lvl5pPr>
              <a:defRPr>
                <a:latin typeface="+mn-lt"/>
                <a:ea typeface="+mn-ea"/>
                <a:cs typeface="+mn-cs"/>
                <a:sym typeface="+mn-lt"/>
              </a:defRPr>
            </a:lvl5pPr>
          </a:lstStyle>
          <a:p>
            <a:pPr lvl="0"/>
            <a:r>
              <a:rPr lang="fr-FR" dirty="0"/>
              <a:t>Texte de niveau 1</a:t>
            </a:r>
          </a:p>
          <a:p>
            <a:pPr lvl="1"/>
            <a:r>
              <a:rPr lang="fr-FR" dirty="0"/>
              <a:t>Texte de niveau 2</a:t>
            </a:r>
          </a:p>
          <a:p>
            <a:pPr lvl="2"/>
            <a:r>
              <a:rPr lang="fr-FR" dirty="0"/>
              <a:t>Texte de niveau 3</a:t>
            </a:r>
          </a:p>
          <a:p>
            <a:pPr lvl="3"/>
            <a:r>
              <a:rPr lang="fr-FR" dirty="0"/>
              <a:t>Texte de niveau 4</a:t>
            </a:r>
          </a:p>
          <a:p>
            <a:pPr lvl="4"/>
            <a:r>
              <a:rPr lang="fr-FR" dirty="0"/>
              <a:t>Texte de niveau 5</a:t>
            </a:r>
          </a:p>
        </p:txBody>
      </p:sp>
      <p:sp>
        <p:nvSpPr>
          <p:cNvPr id="13" name="Espace réservé du texte 11"/>
          <p:cNvSpPr>
            <a:spLocks noGrp="1"/>
          </p:cNvSpPr>
          <p:nvPr>
            <p:ph type="body" sz="quarter" idx="15" hasCustomPrompt="1"/>
          </p:nvPr>
        </p:nvSpPr>
        <p:spPr bwMode="gray">
          <a:xfrm>
            <a:off x="4416000" y="2448000"/>
            <a:ext cx="3360000" cy="1495795"/>
          </a:xfrm>
        </p:spPr>
        <p:txBody>
          <a:bodyPr/>
          <a:lstStyle>
            <a:lvl1pPr>
              <a:defRPr>
                <a:latin typeface="+mn-lt"/>
                <a:ea typeface="+mn-ea"/>
                <a:cs typeface="+mn-cs"/>
                <a:sym typeface="+mn-lt"/>
              </a:defRPr>
            </a:lvl1pPr>
            <a:lvl2pPr>
              <a:defRPr>
                <a:latin typeface="+mn-lt"/>
                <a:ea typeface="+mn-ea"/>
                <a:cs typeface="+mn-cs"/>
                <a:sym typeface="+mn-lt"/>
              </a:defRPr>
            </a:lvl2pPr>
            <a:lvl3pPr>
              <a:defRPr baseline="0">
                <a:latin typeface="+mn-lt"/>
                <a:ea typeface="+mn-ea"/>
                <a:cs typeface="+mn-cs"/>
                <a:sym typeface="+mn-lt"/>
              </a:defRPr>
            </a:lvl3pPr>
            <a:lvl4pPr>
              <a:defRPr>
                <a:latin typeface="+mn-lt"/>
                <a:ea typeface="+mn-ea"/>
                <a:cs typeface="+mn-cs"/>
                <a:sym typeface="+mn-lt"/>
              </a:defRPr>
            </a:lvl4pPr>
            <a:lvl5pPr>
              <a:defRPr>
                <a:latin typeface="+mn-lt"/>
                <a:ea typeface="+mn-ea"/>
                <a:cs typeface="+mn-cs"/>
                <a:sym typeface="+mn-lt"/>
              </a:defRPr>
            </a:lvl5pPr>
          </a:lstStyle>
          <a:p>
            <a:pPr lvl="0"/>
            <a:r>
              <a:rPr lang="fr-FR" dirty="0"/>
              <a:t>Texte de niveau 1</a:t>
            </a:r>
          </a:p>
          <a:p>
            <a:pPr lvl="1"/>
            <a:r>
              <a:rPr lang="fr-FR" dirty="0"/>
              <a:t>Texte de niveau 2</a:t>
            </a:r>
          </a:p>
          <a:p>
            <a:pPr lvl="2"/>
            <a:r>
              <a:rPr lang="fr-FR" dirty="0"/>
              <a:t>Texte de niveau 3</a:t>
            </a:r>
          </a:p>
          <a:p>
            <a:pPr lvl="3"/>
            <a:r>
              <a:rPr lang="fr-FR" dirty="0"/>
              <a:t>Texte de niveau 4</a:t>
            </a:r>
          </a:p>
          <a:p>
            <a:pPr lvl="4"/>
            <a:r>
              <a:rPr lang="fr-FR" dirty="0"/>
              <a:t>Texte de niveau 5</a:t>
            </a:r>
          </a:p>
        </p:txBody>
      </p:sp>
      <p:sp>
        <p:nvSpPr>
          <p:cNvPr id="14" name="Espace réservé du texte 11"/>
          <p:cNvSpPr>
            <a:spLocks noGrp="1"/>
          </p:cNvSpPr>
          <p:nvPr>
            <p:ph type="body" sz="quarter" idx="16" hasCustomPrompt="1"/>
          </p:nvPr>
        </p:nvSpPr>
        <p:spPr bwMode="gray">
          <a:xfrm>
            <a:off x="8352000" y="2448000"/>
            <a:ext cx="3360000" cy="1495795"/>
          </a:xfrm>
        </p:spPr>
        <p:txBody>
          <a:bodyPr/>
          <a:lstStyle>
            <a:lvl1pPr>
              <a:defRPr>
                <a:latin typeface="+mn-lt"/>
                <a:ea typeface="+mn-ea"/>
                <a:cs typeface="+mn-cs"/>
                <a:sym typeface="+mn-lt"/>
              </a:defRPr>
            </a:lvl1pPr>
            <a:lvl2pPr>
              <a:defRPr>
                <a:latin typeface="+mn-lt"/>
                <a:ea typeface="+mn-ea"/>
                <a:cs typeface="+mn-cs"/>
                <a:sym typeface="+mn-lt"/>
              </a:defRPr>
            </a:lvl2pPr>
            <a:lvl3pPr>
              <a:defRPr baseline="0">
                <a:latin typeface="+mn-lt"/>
                <a:ea typeface="+mn-ea"/>
                <a:cs typeface="+mn-cs"/>
                <a:sym typeface="+mn-lt"/>
              </a:defRPr>
            </a:lvl3pPr>
            <a:lvl4pPr>
              <a:defRPr>
                <a:latin typeface="+mn-lt"/>
                <a:ea typeface="+mn-ea"/>
                <a:cs typeface="+mn-cs"/>
                <a:sym typeface="+mn-lt"/>
              </a:defRPr>
            </a:lvl4pPr>
            <a:lvl5pPr>
              <a:defRPr>
                <a:latin typeface="+mn-lt"/>
                <a:ea typeface="+mn-ea"/>
                <a:cs typeface="+mn-cs"/>
                <a:sym typeface="+mn-lt"/>
              </a:defRPr>
            </a:lvl5pPr>
          </a:lstStyle>
          <a:p>
            <a:pPr lvl="0"/>
            <a:r>
              <a:rPr lang="fr-FR" dirty="0"/>
              <a:t>Texte de niveau 1</a:t>
            </a:r>
          </a:p>
          <a:p>
            <a:pPr lvl="1"/>
            <a:r>
              <a:rPr lang="fr-FR" dirty="0"/>
              <a:t>Texte de niveau 2</a:t>
            </a:r>
          </a:p>
          <a:p>
            <a:pPr lvl="2"/>
            <a:r>
              <a:rPr lang="fr-FR" dirty="0"/>
              <a:t>Texte de niveau 3</a:t>
            </a:r>
          </a:p>
          <a:p>
            <a:pPr lvl="3"/>
            <a:r>
              <a:rPr lang="fr-FR" dirty="0"/>
              <a:t>Texte de niveau 4</a:t>
            </a:r>
          </a:p>
          <a:p>
            <a:pPr lvl="4"/>
            <a:r>
              <a:rPr lang="fr-FR" dirty="0"/>
              <a:t>Texte de niveau 5</a:t>
            </a:r>
          </a:p>
        </p:txBody>
      </p:sp>
      <p:sp>
        <p:nvSpPr>
          <p:cNvPr id="9" name="Espace réservé de la date 3">
            <a:extLst>
              <a:ext uri="{FF2B5EF4-FFF2-40B4-BE49-F238E27FC236}">
                <a16:creationId xmlns:a16="http://schemas.microsoft.com/office/drawing/2014/main" id="{B0C3A5E7-4925-4D99-8EDF-89B4E8B82FFB}"/>
              </a:ext>
            </a:extLst>
          </p:cNvPr>
          <p:cNvSpPr>
            <a:spLocks noGrp="1"/>
          </p:cNvSpPr>
          <p:nvPr>
            <p:ph type="dt" sz="half" idx="10"/>
          </p:nvPr>
        </p:nvSpPr>
        <p:spPr>
          <a:xfrm>
            <a:off x="238760" y="6518912"/>
            <a:ext cx="1305560" cy="332399"/>
          </a:xfrm>
          <a:prstGeom prst="rect">
            <a:avLst/>
          </a:prstGeom>
        </p:spPr>
        <p:txBody>
          <a:bodyPr/>
          <a:lstStyle>
            <a:lvl1pPr>
              <a:defRPr sz="1100"/>
            </a:lvl1pPr>
          </a:lstStyle>
          <a:p>
            <a:r>
              <a:rPr lang="fr-FR" dirty="0"/>
              <a:t>28/05/2024</a:t>
            </a:r>
          </a:p>
        </p:txBody>
      </p:sp>
      <p:sp>
        <p:nvSpPr>
          <p:cNvPr id="11" name="Espace réservé du numéro de diapositive 5">
            <a:extLst>
              <a:ext uri="{FF2B5EF4-FFF2-40B4-BE49-F238E27FC236}">
                <a16:creationId xmlns:a16="http://schemas.microsoft.com/office/drawing/2014/main" id="{CBD26499-7A72-4D34-A6FD-5E7D7091DDED}"/>
              </a:ext>
            </a:extLst>
          </p:cNvPr>
          <p:cNvSpPr>
            <a:spLocks noGrp="1"/>
          </p:cNvSpPr>
          <p:nvPr>
            <p:ph type="sldNum" sz="quarter" idx="12"/>
          </p:nvPr>
        </p:nvSpPr>
        <p:spPr>
          <a:xfrm>
            <a:off x="11480799" y="6492874"/>
            <a:ext cx="702311" cy="365125"/>
          </a:xfrm>
          <a:prstGeom prst="rect">
            <a:avLst/>
          </a:prstGeom>
        </p:spPr>
        <p:txBody>
          <a:bodyPr/>
          <a:lstStyle>
            <a:lvl1pPr>
              <a:defRPr sz="1100"/>
            </a:lvl1pPr>
          </a:lstStyle>
          <a:p>
            <a:fld id="{2A4C33C6-C09E-408E-8600-751D3F3D99C3}" type="slidenum">
              <a:rPr lang="fr-FR" smtClean="0"/>
              <a:pPr/>
              <a:t>‹N°›</a:t>
            </a:fld>
            <a:endParaRPr lang="fr-FR" dirty="0"/>
          </a:p>
        </p:txBody>
      </p:sp>
    </p:spTree>
    <p:extLst>
      <p:ext uri="{BB962C8B-B14F-4D97-AF65-F5344CB8AC3E}">
        <p14:creationId xmlns:p14="http://schemas.microsoft.com/office/powerpoint/2010/main" val="318990142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Sommaire">
    <p:spTree>
      <p:nvGrpSpPr>
        <p:cNvPr id="1" name=""/>
        <p:cNvGrpSpPr/>
        <p:nvPr/>
      </p:nvGrpSpPr>
      <p:grpSpPr>
        <a:xfrm>
          <a:off x="0" y="0"/>
          <a:ext cx="0" cy="0"/>
          <a:chOff x="0" y="0"/>
          <a:chExt cx="0" cy="0"/>
        </a:xfrm>
      </p:grpSpPr>
      <p:sp>
        <p:nvSpPr>
          <p:cNvPr id="2" name="Titre 1"/>
          <p:cNvSpPr>
            <a:spLocks noGrp="1"/>
          </p:cNvSpPr>
          <p:nvPr>
            <p:ph type="title" hasCustomPrompt="1"/>
          </p:nvPr>
        </p:nvSpPr>
        <p:spPr bwMode="gray">
          <a:xfrm>
            <a:off x="479999" y="1200000"/>
            <a:ext cx="11232000" cy="960000"/>
          </a:xfrm>
        </p:spPr>
        <p:txBody>
          <a:bodyPr/>
          <a:lstStyle>
            <a:lvl1pPr>
              <a:defRPr/>
            </a:lvl1pPr>
          </a:lstStyle>
          <a:p>
            <a:r>
              <a:rPr lang="fr-FR" dirty="0"/>
              <a:t>Titre</a:t>
            </a:r>
          </a:p>
        </p:txBody>
      </p:sp>
      <p:sp>
        <p:nvSpPr>
          <p:cNvPr id="3" name="Espace réservé de la date 2"/>
          <p:cNvSpPr>
            <a:spLocks noGrp="1"/>
          </p:cNvSpPr>
          <p:nvPr>
            <p:ph type="dt" sz="half" idx="10"/>
          </p:nvPr>
        </p:nvSpPr>
        <p:spPr bwMode="gray">
          <a:xfrm>
            <a:off x="10152000" y="6378000"/>
            <a:ext cx="1560000" cy="480000"/>
          </a:xfrm>
          <a:prstGeom prst="rect">
            <a:avLst/>
          </a:prstGeom>
        </p:spPr>
        <p:txBody>
          <a:bodyPr/>
          <a:lstStyle/>
          <a:p>
            <a:pPr algn="r"/>
            <a:r>
              <a:rPr lang="fr-FR" cap="all" dirty="0"/>
              <a:t>24/05/24</a:t>
            </a:r>
          </a:p>
        </p:txBody>
      </p:sp>
      <p:sp>
        <p:nvSpPr>
          <p:cNvPr id="4" name="Espace réservé du pied de page 3"/>
          <p:cNvSpPr>
            <a:spLocks noGrp="1"/>
          </p:cNvSpPr>
          <p:nvPr>
            <p:ph type="ftr" sz="quarter" idx="11"/>
          </p:nvPr>
        </p:nvSpPr>
        <p:spPr bwMode="gray"/>
        <p:txBody>
          <a:bodyPr/>
          <a:lstStyle>
            <a:lvl1pPr>
              <a:defRPr/>
            </a:lvl1pPr>
          </a:lstStyle>
          <a:p>
            <a:r>
              <a:rPr lang="fr-FR" dirty="0"/>
              <a:t>DITP – Programme « Services Publics + »</a:t>
            </a:r>
          </a:p>
        </p:txBody>
      </p:sp>
      <p:sp>
        <p:nvSpPr>
          <p:cNvPr id="5" name="Espace réservé du numéro de diapositive 4"/>
          <p:cNvSpPr>
            <a:spLocks noGrp="1"/>
          </p:cNvSpPr>
          <p:nvPr>
            <p:ph type="sldNum" sz="quarter" idx="12"/>
          </p:nvPr>
        </p:nvSpPr>
        <p:spPr bwMode="gray"/>
        <p:txBody>
          <a:bodyPr/>
          <a:lstStyle/>
          <a:p>
            <a:fld id="{733122C9-A0B9-462F-8757-0847AD287B63}" type="slidenum">
              <a:rPr lang="fr-FR" smtClean="0"/>
              <a:pPr/>
              <a:t>‹N°›</a:t>
            </a:fld>
            <a:endParaRPr lang="fr-FR" dirty="0"/>
          </a:p>
        </p:txBody>
      </p:sp>
      <p:sp>
        <p:nvSpPr>
          <p:cNvPr id="8" name="Espace réservé du texte 7"/>
          <p:cNvSpPr>
            <a:spLocks noGrp="1"/>
          </p:cNvSpPr>
          <p:nvPr>
            <p:ph type="body" sz="quarter" idx="13" hasCustomPrompt="1"/>
          </p:nvPr>
        </p:nvSpPr>
        <p:spPr bwMode="gray">
          <a:xfrm>
            <a:off x="479997" y="2522624"/>
            <a:ext cx="3360000" cy="3374400"/>
          </a:xfrm>
        </p:spPr>
        <p:txBody>
          <a:bodyPr/>
          <a:lstStyle>
            <a:lvl1pPr marL="191995" indent="-191995">
              <a:spcBef>
                <a:spcPts val="533"/>
              </a:spcBef>
              <a:spcAft>
                <a:spcPts val="1067"/>
              </a:spcAft>
              <a:buFont typeface="+mj-lt"/>
              <a:buAutoNum type="arabicPeriod"/>
              <a:defRPr b="1"/>
            </a:lvl1pPr>
            <a:lvl2pPr marL="431989" indent="-191995">
              <a:spcBef>
                <a:spcPts val="800"/>
              </a:spcBef>
              <a:spcAft>
                <a:spcPts val="1067"/>
              </a:spcAft>
              <a:buFont typeface="+mj-lt"/>
              <a:buAutoNum type="alphaLcPeriod"/>
              <a:defRPr/>
            </a:lvl2pPr>
          </a:lstStyle>
          <a:p>
            <a:pPr lvl="0"/>
            <a:r>
              <a:rPr lang="fr-FR" dirty="0"/>
              <a:t>Titre de la partie</a:t>
            </a:r>
          </a:p>
          <a:p>
            <a:pPr lvl="1"/>
            <a:r>
              <a:rPr lang="fr-FR" dirty="0"/>
              <a:t>Deuxième niveau</a:t>
            </a:r>
          </a:p>
        </p:txBody>
      </p:sp>
      <p:sp>
        <p:nvSpPr>
          <p:cNvPr id="9" name="Espace réservé du texte 7"/>
          <p:cNvSpPr>
            <a:spLocks noGrp="1"/>
          </p:cNvSpPr>
          <p:nvPr>
            <p:ph type="body" sz="quarter" idx="14" hasCustomPrompt="1"/>
          </p:nvPr>
        </p:nvSpPr>
        <p:spPr bwMode="gray">
          <a:xfrm>
            <a:off x="4416000" y="2524800"/>
            <a:ext cx="3360000" cy="3374400"/>
          </a:xfrm>
        </p:spPr>
        <p:txBody>
          <a:bodyPr/>
          <a:lstStyle>
            <a:lvl1pPr marL="191995" indent="-191995">
              <a:spcBef>
                <a:spcPts val="533"/>
              </a:spcBef>
              <a:spcAft>
                <a:spcPts val="1067"/>
              </a:spcAft>
              <a:buFont typeface="+mj-lt"/>
              <a:buAutoNum type="arabicPeriod"/>
              <a:defRPr b="1"/>
            </a:lvl1pPr>
            <a:lvl2pPr marL="431989" indent="-191995">
              <a:spcBef>
                <a:spcPts val="800"/>
              </a:spcBef>
              <a:spcAft>
                <a:spcPts val="1067"/>
              </a:spcAft>
              <a:buFont typeface="+mj-lt"/>
              <a:buAutoNum type="alphaLcPeriod"/>
              <a:defRPr/>
            </a:lvl2pPr>
          </a:lstStyle>
          <a:p>
            <a:pPr lvl="0"/>
            <a:r>
              <a:rPr lang="fr-FR" dirty="0"/>
              <a:t>Titre de la partie</a:t>
            </a:r>
          </a:p>
          <a:p>
            <a:pPr lvl="1"/>
            <a:r>
              <a:rPr lang="fr-FR" dirty="0"/>
              <a:t>Deuxième niveau</a:t>
            </a:r>
          </a:p>
        </p:txBody>
      </p:sp>
      <p:sp>
        <p:nvSpPr>
          <p:cNvPr id="10" name="Espace réservé du texte 7"/>
          <p:cNvSpPr>
            <a:spLocks noGrp="1"/>
          </p:cNvSpPr>
          <p:nvPr>
            <p:ph type="body" sz="quarter" idx="15" hasCustomPrompt="1"/>
          </p:nvPr>
        </p:nvSpPr>
        <p:spPr bwMode="gray">
          <a:xfrm>
            <a:off x="8351999" y="2524800"/>
            <a:ext cx="3360000" cy="3374400"/>
          </a:xfrm>
        </p:spPr>
        <p:txBody>
          <a:bodyPr/>
          <a:lstStyle>
            <a:lvl1pPr marL="191995" indent="-191995">
              <a:spcBef>
                <a:spcPts val="533"/>
              </a:spcBef>
              <a:spcAft>
                <a:spcPts val="1067"/>
              </a:spcAft>
              <a:buFont typeface="+mj-lt"/>
              <a:buAutoNum type="arabicPeriod"/>
              <a:defRPr b="1"/>
            </a:lvl1pPr>
            <a:lvl2pPr marL="431989" indent="-191995">
              <a:spcBef>
                <a:spcPts val="800"/>
              </a:spcBef>
              <a:spcAft>
                <a:spcPts val="1067"/>
              </a:spcAft>
              <a:buFont typeface="+mj-lt"/>
              <a:buAutoNum type="alphaLcPeriod"/>
              <a:defRPr/>
            </a:lvl2pPr>
          </a:lstStyle>
          <a:p>
            <a:pPr lvl="0"/>
            <a:r>
              <a:rPr lang="fr-FR" dirty="0"/>
              <a:t>Titre de la partie</a:t>
            </a:r>
          </a:p>
          <a:p>
            <a:pPr lvl="1"/>
            <a:r>
              <a:rPr lang="fr-FR" dirty="0"/>
              <a:t>Deuxième niveau</a:t>
            </a:r>
          </a:p>
        </p:txBody>
      </p:sp>
      <p:sp>
        <p:nvSpPr>
          <p:cNvPr id="12" name="Espace réservé du texte 9"/>
          <p:cNvSpPr>
            <a:spLocks noGrp="1"/>
          </p:cNvSpPr>
          <p:nvPr>
            <p:ph type="body" sz="quarter" idx="16" hasCustomPrompt="1"/>
          </p:nvPr>
        </p:nvSpPr>
        <p:spPr bwMode="gray">
          <a:xfrm>
            <a:off x="4619200" y="480000"/>
            <a:ext cx="5532800" cy="480000"/>
          </a:xfrm>
        </p:spPr>
        <p:txBody>
          <a:bodyPr/>
          <a:lstStyle>
            <a:lvl1pPr marL="143996" indent="-143996" algn="r">
              <a:spcAft>
                <a:spcPts val="0"/>
              </a:spcAft>
              <a:buFont typeface="+mj-lt"/>
              <a:buAutoNum type="arabicPeriod"/>
              <a:defRPr sz="1000" b="1"/>
            </a:lvl1pPr>
            <a:lvl2pPr marL="143996" indent="-143996" algn="r">
              <a:spcBef>
                <a:spcPts val="0"/>
              </a:spcBef>
              <a:spcAft>
                <a:spcPts val="0"/>
              </a:spcAft>
              <a:buFont typeface="+mj-lt"/>
              <a:buAutoNum type="alphaLcPeriod"/>
              <a:defRPr sz="1000"/>
            </a:lvl2pPr>
          </a:lstStyle>
          <a:p>
            <a:pPr lvl="0"/>
            <a:r>
              <a:rPr lang="fr-FR" dirty="0"/>
              <a:t>Titre</a:t>
            </a:r>
          </a:p>
          <a:p>
            <a:pPr lvl="1"/>
            <a:r>
              <a:rPr lang="fr-FR" dirty="0"/>
              <a:t>Sous-titre</a:t>
            </a:r>
          </a:p>
        </p:txBody>
      </p:sp>
    </p:spTree>
    <p:extLst>
      <p:ext uri="{BB962C8B-B14F-4D97-AF65-F5344CB8AC3E}">
        <p14:creationId xmlns:p14="http://schemas.microsoft.com/office/powerpoint/2010/main" val="30835203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slide texte">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5A4F0766-6309-644C-9BCE-2E607A270B78}"/>
              </a:ext>
            </a:extLst>
          </p:cNvPr>
          <p:cNvSpPr>
            <a:spLocks noGrp="1"/>
          </p:cNvSpPr>
          <p:nvPr>
            <p:ph type="sldNum" sz="quarter" idx="12"/>
          </p:nvPr>
        </p:nvSpPr>
        <p:spPr/>
        <p:txBody>
          <a:bodyPr/>
          <a:lstStyle>
            <a:lvl1pPr>
              <a:defRPr>
                <a:latin typeface="Marianne" panose="02000000000000000000" pitchFamily="2" charset="0"/>
              </a:defRPr>
            </a:lvl1pPr>
          </a:lstStyle>
          <a:p>
            <a:fld id="{733122C9-A0B9-462F-8757-0847AD287B63}" type="slidenum">
              <a:rPr lang="fr-FR" smtClean="0">
                <a:solidFill>
                  <a:srgbClr val="000000"/>
                </a:solidFill>
              </a:rPr>
              <a:pPr/>
              <a:t>‹N°›</a:t>
            </a:fld>
            <a:endParaRPr lang="fr-FR" dirty="0">
              <a:solidFill>
                <a:srgbClr val="000000"/>
              </a:solidFill>
            </a:endParaRPr>
          </a:p>
        </p:txBody>
      </p:sp>
      <p:sp>
        <p:nvSpPr>
          <p:cNvPr id="9" name="Espace réservé de la date 3">
            <a:extLst>
              <a:ext uri="{FF2B5EF4-FFF2-40B4-BE49-F238E27FC236}">
                <a16:creationId xmlns:a16="http://schemas.microsoft.com/office/drawing/2014/main" id="{E9918C01-3017-D749-B811-9FCBA8038409}"/>
              </a:ext>
            </a:extLst>
          </p:cNvPr>
          <p:cNvSpPr>
            <a:spLocks noGrp="1"/>
          </p:cNvSpPr>
          <p:nvPr>
            <p:ph type="dt" sz="half" idx="2"/>
          </p:nvPr>
        </p:nvSpPr>
        <p:spPr bwMode="gray">
          <a:xfrm>
            <a:off x="431800" y="6396842"/>
            <a:ext cx="1560000" cy="461159"/>
          </a:xfrm>
          <a:prstGeom prst="rect">
            <a:avLst/>
          </a:prstGeom>
        </p:spPr>
        <p:txBody>
          <a:bodyPr vert="horz" lIns="0" tIns="0" rIns="0" bIns="0" rtlCol="0" anchor="ctr" anchorCtr="0">
            <a:noAutofit/>
          </a:bodyPr>
          <a:lstStyle>
            <a:lvl1pPr algn="l">
              <a:defRPr sz="1000" b="1">
                <a:solidFill>
                  <a:schemeClr val="tx1"/>
                </a:solidFill>
                <a:latin typeface="Marianne" panose="02000000000000000000" pitchFamily="2" charset="0"/>
              </a:defRPr>
            </a:lvl1pPr>
          </a:lstStyle>
          <a:p>
            <a:fld id="{6A4A60EE-9D13-3442-9796-E718C6343EC1}" type="datetime1">
              <a:rPr lang="fr-FR" cap="all" smtClean="0">
                <a:solidFill>
                  <a:srgbClr val="000000"/>
                </a:solidFill>
              </a:rPr>
              <a:pPr/>
              <a:t>25/06/2025</a:t>
            </a:fld>
            <a:endParaRPr lang="fr-FR" cap="all" dirty="0">
              <a:solidFill>
                <a:srgbClr val="000000"/>
              </a:solidFill>
            </a:endParaRPr>
          </a:p>
        </p:txBody>
      </p:sp>
      <p:sp>
        <p:nvSpPr>
          <p:cNvPr id="16" name="Espace réservé du texte 7">
            <a:extLst>
              <a:ext uri="{FF2B5EF4-FFF2-40B4-BE49-F238E27FC236}">
                <a16:creationId xmlns:a16="http://schemas.microsoft.com/office/drawing/2014/main" id="{EB9C9A62-C54B-3841-9346-5A54D3715808}"/>
              </a:ext>
            </a:extLst>
          </p:cNvPr>
          <p:cNvSpPr>
            <a:spLocks noGrp="1"/>
          </p:cNvSpPr>
          <p:nvPr>
            <p:ph type="body" sz="quarter" idx="13" hasCustomPrompt="1"/>
          </p:nvPr>
        </p:nvSpPr>
        <p:spPr bwMode="gray">
          <a:xfrm>
            <a:off x="431801" y="1664906"/>
            <a:ext cx="11232819" cy="323935"/>
          </a:xfrm>
        </p:spPr>
        <p:txBody>
          <a:bodyPr/>
          <a:lstStyle>
            <a:lvl1pPr marL="12700" indent="114297">
              <a:spcBef>
                <a:spcPts val="533"/>
              </a:spcBef>
              <a:spcAft>
                <a:spcPts val="1067"/>
              </a:spcAft>
              <a:buFont typeface="+mj-lt"/>
              <a:buNone/>
              <a:tabLst/>
              <a:defRPr sz="2000" b="1">
                <a:solidFill>
                  <a:schemeClr val="tx1">
                    <a:lumMod val="50000"/>
                    <a:lumOff val="50000"/>
                  </a:schemeClr>
                </a:solidFill>
              </a:defRPr>
            </a:lvl1pPr>
            <a:lvl2pPr marL="431989" indent="-191995">
              <a:spcBef>
                <a:spcPts val="800"/>
              </a:spcBef>
              <a:spcAft>
                <a:spcPts val="1067"/>
              </a:spcAft>
              <a:buFont typeface="+mj-lt"/>
              <a:buAutoNum type="alphaLcPeriod"/>
              <a:defRPr/>
            </a:lvl2pPr>
          </a:lstStyle>
          <a:p>
            <a:pPr lvl="0"/>
            <a:r>
              <a:rPr lang="fr-FR" dirty="0"/>
              <a:t>Sous-titre</a:t>
            </a:r>
          </a:p>
          <a:p>
            <a:pPr lvl="0"/>
            <a:endParaRPr lang="fr-FR" dirty="0"/>
          </a:p>
        </p:txBody>
      </p:sp>
      <p:sp>
        <p:nvSpPr>
          <p:cNvPr id="19" name="Titre 18">
            <a:extLst>
              <a:ext uri="{FF2B5EF4-FFF2-40B4-BE49-F238E27FC236}">
                <a16:creationId xmlns:a16="http://schemas.microsoft.com/office/drawing/2014/main" id="{8B219A12-DAFE-504E-9ED9-CFD78BD6A790}"/>
              </a:ext>
            </a:extLst>
          </p:cNvPr>
          <p:cNvSpPr>
            <a:spLocks noGrp="1"/>
          </p:cNvSpPr>
          <p:nvPr>
            <p:ph type="title" hasCustomPrompt="1"/>
          </p:nvPr>
        </p:nvSpPr>
        <p:spPr/>
        <p:txBody>
          <a:bodyPr/>
          <a:lstStyle/>
          <a:p>
            <a:r>
              <a:rPr lang="fr-FR" dirty="0"/>
              <a:t>Titre</a:t>
            </a:r>
          </a:p>
        </p:txBody>
      </p:sp>
      <p:sp>
        <p:nvSpPr>
          <p:cNvPr id="8" name="Espace réservé du texte 11">
            <a:extLst>
              <a:ext uri="{FF2B5EF4-FFF2-40B4-BE49-F238E27FC236}">
                <a16:creationId xmlns:a16="http://schemas.microsoft.com/office/drawing/2014/main" id="{0AF74C14-DE22-FE4D-B865-03FBE975D57C}"/>
              </a:ext>
            </a:extLst>
          </p:cNvPr>
          <p:cNvSpPr>
            <a:spLocks noGrp="1"/>
          </p:cNvSpPr>
          <p:nvPr>
            <p:ph type="body" sz="quarter" idx="14" hasCustomPrompt="1"/>
          </p:nvPr>
        </p:nvSpPr>
        <p:spPr bwMode="gray">
          <a:xfrm>
            <a:off x="431800" y="2276872"/>
            <a:ext cx="11232445" cy="3840427"/>
          </a:xfrm>
        </p:spPr>
        <p:txBody>
          <a:bodyPr/>
          <a:lstStyle>
            <a:lvl1pPr>
              <a:defRPr/>
            </a:lvl1pPr>
            <a:lvl2pPr>
              <a:defRPr/>
            </a:lvl2pPr>
            <a:lvl3pPr>
              <a:defRPr baseline="0"/>
            </a:lvl3pPr>
            <a:lvl4pPr>
              <a:defRPr/>
            </a:lvl4pPr>
            <a:lvl5pPr>
              <a:defRPr/>
            </a:lvl5pPr>
          </a:lstStyle>
          <a:p>
            <a:pPr lvl="0"/>
            <a:r>
              <a:rPr lang="fr-FR" dirty="0"/>
              <a:t>Texte de niveau 1</a:t>
            </a:r>
          </a:p>
          <a:p>
            <a:pPr lvl="1"/>
            <a:r>
              <a:rPr lang="fr-FR" dirty="0"/>
              <a:t>Texte de niveau 2</a:t>
            </a:r>
          </a:p>
          <a:p>
            <a:pPr lvl="2"/>
            <a:r>
              <a:rPr lang="fr-FR" dirty="0"/>
              <a:t>Texte de niveau 3</a:t>
            </a:r>
          </a:p>
          <a:p>
            <a:pPr lvl="3"/>
            <a:r>
              <a:rPr lang="fr-FR" dirty="0"/>
              <a:t>Texte de niveau 4</a:t>
            </a:r>
          </a:p>
          <a:p>
            <a:pPr lvl="4"/>
            <a:r>
              <a:rPr lang="fr-FR" dirty="0"/>
              <a:t>Texte de niveau 5</a:t>
            </a:r>
          </a:p>
        </p:txBody>
      </p:sp>
    </p:spTree>
    <p:extLst>
      <p:ext uri="{BB962C8B-B14F-4D97-AF65-F5344CB8AC3E}">
        <p14:creationId xmlns:p14="http://schemas.microsoft.com/office/powerpoint/2010/main" val="381532431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Couverture">
    <p:spTree>
      <p:nvGrpSpPr>
        <p:cNvPr id="1" name=""/>
        <p:cNvGrpSpPr/>
        <p:nvPr/>
      </p:nvGrpSpPr>
      <p:grpSpPr>
        <a:xfrm>
          <a:off x="0" y="0"/>
          <a:ext cx="0" cy="0"/>
          <a:chOff x="0" y="0"/>
          <a:chExt cx="0" cy="0"/>
        </a:xfrm>
      </p:grpSpPr>
      <p:sp>
        <p:nvSpPr>
          <p:cNvPr id="4" name="Espace réservé de la date 3"/>
          <p:cNvSpPr>
            <a:spLocks noGrp="1"/>
          </p:cNvSpPr>
          <p:nvPr>
            <p:ph type="dt" sz="half" idx="10"/>
          </p:nvPr>
        </p:nvSpPr>
        <p:spPr bwMode="gray">
          <a:xfrm>
            <a:off x="0" y="6618000"/>
            <a:ext cx="240000" cy="240000"/>
          </a:xfrm>
          <a:ln>
            <a:solidFill>
              <a:schemeClr val="tx1">
                <a:alpha val="0"/>
              </a:schemeClr>
            </a:solidFill>
          </a:ln>
        </p:spPr>
        <p:txBody>
          <a:bodyPr/>
          <a:lstStyle>
            <a:lvl1pPr>
              <a:defRPr sz="133">
                <a:solidFill>
                  <a:schemeClr val="tx1">
                    <a:alpha val="0"/>
                  </a:schemeClr>
                </a:solidFill>
              </a:defRPr>
            </a:lvl1pPr>
          </a:lstStyle>
          <a:p>
            <a:endParaRPr lang="fr-FR">
              <a:solidFill>
                <a:srgbClr val="000000">
                  <a:alpha val="0"/>
                </a:srgbClr>
              </a:solidFill>
            </a:endParaRPr>
          </a:p>
        </p:txBody>
      </p:sp>
      <p:sp>
        <p:nvSpPr>
          <p:cNvPr id="5" name="Espace réservé du pied de page 4"/>
          <p:cNvSpPr>
            <a:spLocks noGrp="1"/>
          </p:cNvSpPr>
          <p:nvPr>
            <p:ph type="ftr" sz="quarter" idx="11"/>
          </p:nvPr>
        </p:nvSpPr>
        <p:spPr bwMode="gray">
          <a:xfrm>
            <a:off x="960000" y="5226529"/>
            <a:ext cx="4320000" cy="1200000"/>
          </a:xfrm>
        </p:spPr>
        <p:txBody>
          <a:bodyPr anchor="b" anchorCtr="0"/>
          <a:lstStyle>
            <a:lvl1pPr>
              <a:defRPr sz="1533"/>
            </a:lvl1pPr>
          </a:lstStyle>
          <a:p>
            <a:endParaRPr lang="fr-FR">
              <a:solidFill>
                <a:srgbClr val="000000"/>
              </a:solidFill>
            </a:endParaRPr>
          </a:p>
        </p:txBody>
      </p:sp>
      <p:sp>
        <p:nvSpPr>
          <p:cNvPr id="6" name="Espace réservé du numéro de diapositive 5"/>
          <p:cNvSpPr>
            <a:spLocks noGrp="1"/>
          </p:cNvSpPr>
          <p:nvPr>
            <p:ph type="sldNum" sz="quarter" idx="12"/>
          </p:nvPr>
        </p:nvSpPr>
        <p:spPr bwMode="gray">
          <a:xfrm>
            <a:off x="0" y="6618000"/>
            <a:ext cx="240000" cy="240000"/>
          </a:xfrm>
          <a:ln>
            <a:solidFill>
              <a:schemeClr val="tx1">
                <a:alpha val="0"/>
              </a:schemeClr>
            </a:solidFill>
          </a:ln>
        </p:spPr>
        <p:txBody>
          <a:bodyPr/>
          <a:lstStyle>
            <a:lvl1pPr>
              <a:defRPr sz="133">
                <a:solidFill>
                  <a:schemeClr val="tx1">
                    <a:alpha val="0"/>
                  </a:schemeClr>
                </a:solidFill>
              </a:defRPr>
            </a:lvl1pPr>
          </a:lstStyle>
          <a:p>
            <a:fld id="{10C140CD-8AED-46FF-A9A2-77308F3F39AE}" type="slidenum">
              <a:rPr lang="fr-FR" smtClean="0">
                <a:solidFill>
                  <a:srgbClr val="000000">
                    <a:alpha val="0"/>
                  </a:srgbClr>
                </a:solidFill>
              </a:rPr>
              <a:pPr/>
              <a:t>‹N°›</a:t>
            </a:fld>
            <a:endParaRPr lang="fr-FR">
              <a:solidFill>
                <a:srgbClr val="000000">
                  <a:alpha val="0"/>
                </a:srgbClr>
              </a:solidFill>
            </a:endParaRPr>
          </a:p>
        </p:txBody>
      </p:sp>
      <p:sp>
        <p:nvSpPr>
          <p:cNvPr id="7" name="Titre 6"/>
          <p:cNvSpPr>
            <a:spLocks noGrp="1"/>
          </p:cNvSpPr>
          <p:nvPr>
            <p:ph type="title" hasCustomPrompt="1"/>
          </p:nvPr>
        </p:nvSpPr>
        <p:spPr bwMode="gray">
          <a:xfrm>
            <a:off x="0" y="0"/>
            <a:ext cx="240000" cy="240000"/>
          </a:xfrm>
          <a:ln>
            <a:solidFill>
              <a:schemeClr val="tx1">
                <a:alpha val="0"/>
              </a:schemeClr>
            </a:solidFill>
          </a:ln>
        </p:spPr>
        <p:txBody>
          <a:bodyPr/>
          <a:lstStyle>
            <a:lvl1pPr>
              <a:defRPr sz="133">
                <a:solidFill>
                  <a:schemeClr val="tx1">
                    <a:alpha val="0"/>
                  </a:schemeClr>
                </a:solidFill>
              </a:defRPr>
            </a:lvl1pPr>
          </a:lstStyle>
          <a:p>
            <a:r>
              <a:rPr lang="fr-FR"/>
              <a:t>Titre</a:t>
            </a:r>
          </a:p>
        </p:txBody>
      </p:sp>
      <p:pic>
        <p:nvPicPr>
          <p:cNvPr id="2" name="Image 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bwMode="gray">
          <a:xfrm>
            <a:off x="720000" y="479999"/>
            <a:ext cx="5040000" cy="3601160"/>
          </a:xfrm>
          <a:prstGeom prst="rect">
            <a:avLst/>
          </a:prstGeom>
        </p:spPr>
      </p:pic>
    </p:spTree>
    <p:extLst>
      <p:ext uri="{BB962C8B-B14F-4D97-AF65-F5344CB8AC3E}">
        <p14:creationId xmlns:p14="http://schemas.microsoft.com/office/powerpoint/2010/main" val="4025459958"/>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Titre et sous-titre">
    <p:spTree>
      <p:nvGrpSpPr>
        <p:cNvPr id="1" name=""/>
        <p:cNvGrpSpPr/>
        <p:nvPr/>
      </p:nvGrpSpPr>
      <p:grpSpPr>
        <a:xfrm>
          <a:off x="0" y="0"/>
          <a:ext cx="0" cy="0"/>
          <a:chOff x="0" y="0"/>
          <a:chExt cx="0" cy="0"/>
        </a:xfrm>
      </p:grpSpPr>
      <p:sp>
        <p:nvSpPr>
          <p:cNvPr id="7" name="Titre 6"/>
          <p:cNvSpPr>
            <a:spLocks noGrp="1"/>
          </p:cNvSpPr>
          <p:nvPr>
            <p:ph type="title" hasCustomPrompt="1"/>
          </p:nvPr>
        </p:nvSpPr>
        <p:spPr bwMode="gray">
          <a:xfrm>
            <a:off x="0" y="0"/>
            <a:ext cx="240000" cy="240000"/>
          </a:xfrm>
          <a:ln>
            <a:solidFill>
              <a:schemeClr val="tx1">
                <a:alpha val="0"/>
              </a:schemeClr>
            </a:solidFill>
          </a:ln>
        </p:spPr>
        <p:txBody>
          <a:bodyPr/>
          <a:lstStyle>
            <a:lvl1pPr>
              <a:defRPr sz="133">
                <a:solidFill>
                  <a:schemeClr val="tx1">
                    <a:alpha val="0"/>
                  </a:schemeClr>
                </a:solidFill>
              </a:defRPr>
            </a:lvl1pPr>
          </a:lstStyle>
          <a:p>
            <a:r>
              <a:rPr lang="fr-FR"/>
              <a:t>Titre</a:t>
            </a:r>
          </a:p>
        </p:txBody>
      </p:sp>
      <p:sp>
        <p:nvSpPr>
          <p:cNvPr id="2" name="Espace réservé de la date 1"/>
          <p:cNvSpPr>
            <a:spLocks noGrp="1"/>
          </p:cNvSpPr>
          <p:nvPr>
            <p:ph type="dt" sz="half" idx="10"/>
          </p:nvPr>
        </p:nvSpPr>
        <p:spPr bwMode="gray"/>
        <p:txBody>
          <a:bodyPr/>
          <a:lstStyle/>
          <a:p>
            <a:pPr algn="r"/>
            <a:endParaRPr lang="fr-FR" cap="all">
              <a:solidFill>
                <a:srgbClr val="000000"/>
              </a:solidFill>
            </a:endParaRPr>
          </a:p>
        </p:txBody>
      </p:sp>
      <p:sp>
        <p:nvSpPr>
          <p:cNvPr id="3" name="Espace réservé du pied de page 2"/>
          <p:cNvSpPr>
            <a:spLocks noGrp="1"/>
          </p:cNvSpPr>
          <p:nvPr>
            <p:ph type="ftr" sz="quarter" idx="11"/>
          </p:nvPr>
        </p:nvSpPr>
        <p:spPr bwMode="gray"/>
        <p:txBody>
          <a:bodyPr/>
          <a:lstStyle/>
          <a:p>
            <a:endParaRPr lang="fr-FR">
              <a:solidFill>
                <a:srgbClr val="000000"/>
              </a:solidFill>
            </a:endParaRPr>
          </a:p>
        </p:txBody>
      </p:sp>
      <p:sp>
        <p:nvSpPr>
          <p:cNvPr id="8" name="Espace réservé du numéro de diapositive 7"/>
          <p:cNvSpPr>
            <a:spLocks noGrp="1"/>
          </p:cNvSpPr>
          <p:nvPr>
            <p:ph type="sldNum" sz="quarter" idx="12"/>
          </p:nvPr>
        </p:nvSpPr>
        <p:spPr bwMode="gray"/>
        <p:txBody>
          <a:bodyPr/>
          <a:lstStyle/>
          <a:p>
            <a:fld id="{733122C9-A0B9-462F-8757-0847AD287B63}" type="slidenum">
              <a:rPr lang="fr-FR" smtClean="0">
                <a:solidFill>
                  <a:srgbClr val="000000"/>
                </a:solidFill>
              </a:rPr>
              <a:pPr/>
              <a:t>‹N°›</a:t>
            </a:fld>
            <a:endParaRPr lang="fr-FR">
              <a:solidFill>
                <a:srgbClr val="000000"/>
              </a:solidFill>
            </a:endParaRPr>
          </a:p>
        </p:txBody>
      </p:sp>
      <p:sp>
        <p:nvSpPr>
          <p:cNvPr id="11" name="Espace réservé du texte 10"/>
          <p:cNvSpPr>
            <a:spLocks noGrp="1"/>
          </p:cNvSpPr>
          <p:nvPr>
            <p:ph type="body" sz="quarter" idx="13" hasCustomPrompt="1"/>
          </p:nvPr>
        </p:nvSpPr>
        <p:spPr bwMode="gray">
          <a:xfrm>
            <a:off x="480000" y="3128061"/>
            <a:ext cx="11232000" cy="2769600"/>
          </a:xfrm>
        </p:spPr>
        <p:txBody>
          <a:bodyPr/>
          <a:lstStyle>
            <a:lvl1pPr>
              <a:lnSpc>
                <a:spcPct val="90000"/>
              </a:lnSpc>
              <a:spcAft>
                <a:spcPts val="0"/>
              </a:spcAft>
              <a:defRPr sz="4333" b="1" cap="all" baseline="0"/>
            </a:lvl1pPr>
            <a:lvl2pPr marL="0" indent="0">
              <a:spcBef>
                <a:spcPts val="667"/>
              </a:spcBef>
              <a:spcAft>
                <a:spcPts val="0"/>
              </a:spcAft>
              <a:buNone/>
              <a:defRPr sz="2467"/>
            </a:lvl2pPr>
          </a:lstStyle>
          <a:p>
            <a:pPr lvl="0"/>
            <a:r>
              <a:rPr lang="fr-FR"/>
              <a:t>Titre</a:t>
            </a:r>
          </a:p>
          <a:p>
            <a:pPr lvl="1"/>
            <a:r>
              <a:rPr lang="fr-FR"/>
              <a:t>Sous-titre</a:t>
            </a:r>
          </a:p>
        </p:txBody>
      </p:sp>
      <p:cxnSp>
        <p:nvCxnSpPr>
          <p:cNvPr id="12" name="Connecteur droit 11"/>
          <p:cNvCxnSpPr/>
          <p:nvPr userDrawn="1"/>
        </p:nvCxnSpPr>
        <p:spPr bwMode="gray">
          <a:xfrm>
            <a:off x="480000" y="6379200"/>
            <a:ext cx="11232000" cy="0"/>
          </a:xfrm>
          <a:prstGeom prst="line">
            <a:avLst/>
          </a:prstGeom>
          <a:ln w="10160">
            <a:solidFill>
              <a:schemeClr val="tx1"/>
            </a:solidFill>
          </a:ln>
        </p:spPr>
        <p:style>
          <a:lnRef idx="1">
            <a:schemeClr val="accent1"/>
          </a:lnRef>
          <a:fillRef idx="0">
            <a:schemeClr val="accent1"/>
          </a:fillRef>
          <a:effectRef idx="0">
            <a:schemeClr val="accent1"/>
          </a:effectRef>
          <a:fontRef idx="minor">
            <a:schemeClr val="tx1"/>
          </a:fontRef>
        </p:style>
      </p:cxnSp>
      <p:pic>
        <p:nvPicPr>
          <p:cNvPr id="6" name="Image 5"/>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bwMode="gray">
          <a:xfrm>
            <a:off x="240000" y="239999"/>
            <a:ext cx="2884069" cy="1920000"/>
          </a:xfrm>
          <a:prstGeom prst="rect">
            <a:avLst/>
          </a:prstGeom>
        </p:spPr>
      </p:pic>
    </p:spTree>
    <p:extLst>
      <p:ext uri="{BB962C8B-B14F-4D97-AF65-F5344CB8AC3E}">
        <p14:creationId xmlns:p14="http://schemas.microsoft.com/office/powerpoint/2010/main" val="303570766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ommaire">
    <p:spTree>
      <p:nvGrpSpPr>
        <p:cNvPr id="1" name=""/>
        <p:cNvGrpSpPr/>
        <p:nvPr/>
      </p:nvGrpSpPr>
      <p:grpSpPr>
        <a:xfrm>
          <a:off x="0" y="0"/>
          <a:ext cx="0" cy="0"/>
          <a:chOff x="0" y="0"/>
          <a:chExt cx="0" cy="0"/>
        </a:xfrm>
      </p:grpSpPr>
      <p:sp>
        <p:nvSpPr>
          <p:cNvPr id="2" name="Titre 1"/>
          <p:cNvSpPr>
            <a:spLocks noGrp="1"/>
          </p:cNvSpPr>
          <p:nvPr>
            <p:ph type="title" hasCustomPrompt="1"/>
          </p:nvPr>
        </p:nvSpPr>
        <p:spPr bwMode="gray">
          <a:xfrm>
            <a:off x="479999" y="1200000"/>
            <a:ext cx="11232000" cy="960000"/>
          </a:xfrm>
        </p:spPr>
        <p:txBody>
          <a:bodyPr/>
          <a:lstStyle>
            <a:lvl1pPr>
              <a:defRPr/>
            </a:lvl1pPr>
          </a:lstStyle>
          <a:p>
            <a:r>
              <a:rPr lang="fr-FR"/>
              <a:t>Titre</a:t>
            </a:r>
          </a:p>
        </p:txBody>
      </p:sp>
      <p:sp>
        <p:nvSpPr>
          <p:cNvPr id="3" name="Espace réservé de la date 2"/>
          <p:cNvSpPr>
            <a:spLocks noGrp="1"/>
          </p:cNvSpPr>
          <p:nvPr>
            <p:ph type="dt" sz="half" idx="10"/>
          </p:nvPr>
        </p:nvSpPr>
        <p:spPr bwMode="gray"/>
        <p:txBody>
          <a:bodyPr/>
          <a:lstStyle/>
          <a:p>
            <a:pPr algn="r"/>
            <a:endParaRPr lang="fr-FR" cap="all">
              <a:solidFill>
                <a:srgbClr val="000000"/>
              </a:solidFill>
            </a:endParaRPr>
          </a:p>
        </p:txBody>
      </p:sp>
      <p:sp>
        <p:nvSpPr>
          <p:cNvPr id="4" name="Espace réservé du pied de page 3"/>
          <p:cNvSpPr>
            <a:spLocks noGrp="1"/>
          </p:cNvSpPr>
          <p:nvPr>
            <p:ph type="ftr" sz="quarter" idx="11"/>
          </p:nvPr>
        </p:nvSpPr>
        <p:spPr bwMode="gray"/>
        <p:txBody>
          <a:bodyPr/>
          <a:lstStyle/>
          <a:p>
            <a:endParaRPr lang="fr-FR">
              <a:solidFill>
                <a:srgbClr val="000000"/>
              </a:solidFill>
            </a:endParaRPr>
          </a:p>
        </p:txBody>
      </p:sp>
      <p:sp>
        <p:nvSpPr>
          <p:cNvPr id="5" name="Espace réservé du numéro de diapositive 4"/>
          <p:cNvSpPr>
            <a:spLocks noGrp="1"/>
          </p:cNvSpPr>
          <p:nvPr>
            <p:ph type="sldNum" sz="quarter" idx="12"/>
          </p:nvPr>
        </p:nvSpPr>
        <p:spPr bwMode="gray"/>
        <p:txBody>
          <a:bodyPr/>
          <a:lstStyle/>
          <a:p>
            <a:fld id="{733122C9-A0B9-462F-8757-0847AD287B63}" type="slidenum">
              <a:rPr lang="fr-FR" smtClean="0">
                <a:solidFill>
                  <a:srgbClr val="000000"/>
                </a:solidFill>
              </a:rPr>
              <a:pPr/>
              <a:t>‹N°›</a:t>
            </a:fld>
            <a:endParaRPr lang="fr-FR">
              <a:solidFill>
                <a:srgbClr val="000000"/>
              </a:solidFill>
            </a:endParaRPr>
          </a:p>
        </p:txBody>
      </p:sp>
      <p:sp>
        <p:nvSpPr>
          <p:cNvPr id="8" name="Espace réservé du texte 7"/>
          <p:cNvSpPr>
            <a:spLocks noGrp="1"/>
          </p:cNvSpPr>
          <p:nvPr>
            <p:ph type="body" sz="quarter" idx="13" hasCustomPrompt="1"/>
          </p:nvPr>
        </p:nvSpPr>
        <p:spPr bwMode="gray">
          <a:xfrm>
            <a:off x="479997" y="2522624"/>
            <a:ext cx="3360000" cy="3374400"/>
          </a:xfrm>
        </p:spPr>
        <p:txBody>
          <a:bodyPr/>
          <a:lstStyle>
            <a:lvl1pPr marL="191995" indent="-191995">
              <a:spcBef>
                <a:spcPts val="533"/>
              </a:spcBef>
              <a:spcAft>
                <a:spcPts val="1067"/>
              </a:spcAft>
              <a:buFont typeface="+mj-lt"/>
              <a:buAutoNum type="arabicPeriod"/>
              <a:defRPr b="1"/>
            </a:lvl1pPr>
            <a:lvl2pPr marL="431989" indent="-191995">
              <a:spcBef>
                <a:spcPts val="800"/>
              </a:spcBef>
              <a:spcAft>
                <a:spcPts val="1067"/>
              </a:spcAft>
              <a:buFont typeface="+mj-lt"/>
              <a:buAutoNum type="alphaLcPeriod"/>
              <a:defRPr/>
            </a:lvl2pPr>
          </a:lstStyle>
          <a:p>
            <a:pPr lvl="0"/>
            <a:r>
              <a:rPr lang="fr-FR"/>
              <a:t>Titre de la partie</a:t>
            </a:r>
          </a:p>
          <a:p>
            <a:pPr lvl="1"/>
            <a:r>
              <a:rPr lang="fr-FR"/>
              <a:t>Deuxième niveau</a:t>
            </a:r>
          </a:p>
        </p:txBody>
      </p:sp>
      <p:sp>
        <p:nvSpPr>
          <p:cNvPr id="9" name="Espace réservé du texte 7"/>
          <p:cNvSpPr>
            <a:spLocks noGrp="1"/>
          </p:cNvSpPr>
          <p:nvPr>
            <p:ph type="body" sz="quarter" idx="14" hasCustomPrompt="1"/>
          </p:nvPr>
        </p:nvSpPr>
        <p:spPr bwMode="gray">
          <a:xfrm>
            <a:off x="4416000" y="2524800"/>
            <a:ext cx="3360000" cy="3374400"/>
          </a:xfrm>
        </p:spPr>
        <p:txBody>
          <a:bodyPr/>
          <a:lstStyle>
            <a:lvl1pPr marL="191995" indent="-191995">
              <a:spcBef>
                <a:spcPts val="533"/>
              </a:spcBef>
              <a:spcAft>
                <a:spcPts val="1067"/>
              </a:spcAft>
              <a:buFont typeface="+mj-lt"/>
              <a:buAutoNum type="arabicPeriod"/>
              <a:defRPr b="1"/>
            </a:lvl1pPr>
            <a:lvl2pPr marL="431989" indent="-191995">
              <a:spcBef>
                <a:spcPts val="800"/>
              </a:spcBef>
              <a:spcAft>
                <a:spcPts val="1067"/>
              </a:spcAft>
              <a:buFont typeface="+mj-lt"/>
              <a:buAutoNum type="alphaLcPeriod"/>
              <a:defRPr/>
            </a:lvl2pPr>
          </a:lstStyle>
          <a:p>
            <a:pPr lvl="0"/>
            <a:r>
              <a:rPr lang="fr-FR"/>
              <a:t>Titre de la partie</a:t>
            </a:r>
          </a:p>
          <a:p>
            <a:pPr lvl="1"/>
            <a:r>
              <a:rPr lang="fr-FR"/>
              <a:t>Deuxième niveau</a:t>
            </a:r>
          </a:p>
        </p:txBody>
      </p:sp>
      <p:sp>
        <p:nvSpPr>
          <p:cNvPr id="10" name="Espace réservé du texte 7"/>
          <p:cNvSpPr>
            <a:spLocks noGrp="1"/>
          </p:cNvSpPr>
          <p:nvPr>
            <p:ph type="body" sz="quarter" idx="15" hasCustomPrompt="1"/>
          </p:nvPr>
        </p:nvSpPr>
        <p:spPr bwMode="gray">
          <a:xfrm>
            <a:off x="8351999" y="2524800"/>
            <a:ext cx="3360000" cy="3374400"/>
          </a:xfrm>
        </p:spPr>
        <p:txBody>
          <a:bodyPr/>
          <a:lstStyle>
            <a:lvl1pPr marL="191995" indent="-191995">
              <a:spcBef>
                <a:spcPts val="533"/>
              </a:spcBef>
              <a:spcAft>
                <a:spcPts val="1067"/>
              </a:spcAft>
              <a:buFont typeface="+mj-lt"/>
              <a:buAutoNum type="arabicPeriod"/>
              <a:defRPr b="1"/>
            </a:lvl1pPr>
            <a:lvl2pPr marL="431989" indent="-191995">
              <a:spcBef>
                <a:spcPts val="800"/>
              </a:spcBef>
              <a:spcAft>
                <a:spcPts val="1067"/>
              </a:spcAft>
              <a:buFont typeface="+mj-lt"/>
              <a:buAutoNum type="alphaLcPeriod"/>
              <a:defRPr/>
            </a:lvl2pPr>
          </a:lstStyle>
          <a:p>
            <a:pPr lvl="0"/>
            <a:r>
              <a:rPr lang="fr-FR"/>
              <a:t>Titre de la partie</a:t>
            </a:r>
          </a:p>
          <a:p>
            <a:pPr lvl="1"/>
            <a:r>
              <a:rPr lang="fr-FR"/>
              <a:t>Deuxième niveau</a:t>
            </a:r>
          </a:p>
        </p:txBody>
      </p:sp>
    </p:spTree>
    <p:extLst>
      <p:ext uri="{BB962C8B-B14F-4D97-AF65-F5344CB8AC3E}">
        <p14:creationId xmlns:p14="http://schemas.microsoft.com/office/powerpoint/2010/main" val="367923634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hapitre">
    <p:spTree>
      <p:nvGrpSpPr>
        <p:cNvPr id="1" name=""/>
        <p:cNvGrpSpPr/>
        <p:nvPr/>
      </p:nvGrpSpPr>
      <p:grpSpPr>
        <a:xfrm>
          <a:off x="0" y="0"/>
          <a:ext cx="0" cy="0"/>
          <a:chOff x="0" y="0"/>
          <a:chExt cx="0" cy="0"/>
        </a:xfrm>
      </p:grpSpPr>
      <p:sp>
        <p:nvSpPr>
          <p:cNvPr id="8" name="Espace réservé pour une image  7"/>
          <p:cNvSpPr>
            <a:spLocks noGrp="1"/>
          </p:cNvSpPr>
          <p:nvPr>
            <p:ph type="pic" sz="quarter" idx="13" hasCustomPrompt="1"/>
          </p:nvPr>
        </p:nvSpPr>
        <p:spPr bwMode="gray">
          <a:xfrm>
            <a:off x="0" y="984000"/>
            <a:ext cx="12192000" cy="5875200"/>
          </a:xfrm>
          <a:solidFill>
            <a:schemeClr val="bg1">
              <a:lumMod val="85000"/>
            </a:schemeClr>
          </a:solidFill>
        </p:spPr>
        <p:txBody>
          <a:bodyPr tIns="1080000" anchor="ctr" anchorCtr="0"/>
          <a:lstStyle>
            <a:lvl1pPr algn="ctr">
              <a:defRPr cap="all" baseline="0"/>
            </a:lvl1pPr>
          </a:lstStyle>
          <a:p>
            <a:r>
              <a:rPr lang="fr-FR" dirty="0"/>
              <a:t>Sélectionner l’icône pour insérer une image, </a:t>
            </a:r>
            <a:br>
              <a:rPr lang="fr-FR" dirty="0"/>
            </a:br>
            <a:r>
              <a:rPr lang="fr-FR" dirty="0"/>
              <a:t>puis disposer l’image en arrière plan </a:t>
            </a:r>
            <a:br>
              <a:rPr lang="fr-FR" dirty="0"/>
            </a:br>
            <a:r>
              <a:rPr lang="fr-FR" dirty="0"/>
              <a:t>(Sélectionner l’image avec le bouton droit de la souris / </a:t>
            </a:r>
            <a:br>
              <a:rPr lang="fr-FR" dirty="0"/>
            </a:br>
            <a:r>
              <a:rPr lang="fr-FR" dirty="0"/>
              <a:t>Mettre à l’arrière plan)</a:t>
            </a:r>
          </a:p>
        </p:txBody>
      </p:sp>
      <p:sp>
        <p:nvSpPr>
          <p:cNvPr id="2" name="Titre 1"/>
          <p:cNvSpPr>
            <a:spLocks noGrp="1"/>
          </p:cNvSpPr>
          <p:nvPr>
            <p:ph type="title" hasCustomPrompt="1"/>
          </p:nvPr>
        </p:nvSpPr>
        <p:spPr bwMode="gray">
          <a:xfrm>
            <a:off x="479999" y="984000"/>
            <a:ext cx="11232000" cy="5395200"/>
          </a:xfrm>
          <a:custGeom>
            <a:avLst/>
            <a:gdLst>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8424000 w 8424000"/>
              <a:gd name="connsiteY2"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8424000 w 8424000"/>
              <a:gd name="connsiteY2"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Lst>
            <a:ahLst/>
            <a:cxnLst>
              <a:cxn ang="0">
                <a:pos x="connsiteX0" y="connsiteY0"/>
              </a:cxn>
              <a:cxn ang="0">
                <a:pos x="connsiteX1" y="connsiteY1"/>
              </a:cxn>
            </a:cxnLst>
            <a:rect l="l" t="t" r="r" b="b"/>
            <a:pathLst>
              <a:path w="8424000" h="4046400" stroke="0" extrusionOk="0">
                <a:moveTo>
                  <a:pt x="8424000" y="4046400"/>
                </a:moveTo>
                <a:lnTo>
                  <a:pt x="0" y="4046360"/>
                </a:lnTo>
                <a:lnTo>
                  <a:pt x="0" y="40"/>
                </a:lnTo>
                <a:cubicBezTo>
                  <a:pt x="0" y="18"/>
                  <a:pt x="3771553" y="0"/>
                  <a:pt x="8424000" y="0"/>
                </a:cubicBezTo>
                <a:lnTo>
                  <a:pt x="8424000" y="4046400"/>
                </a:lnTo>
                <a:close/>
              </a:path>
              <a:path w="8424000" h="4046400" fill="none">
                <a:moveTo>
                  <a:pt x="8424000" y="4046400"/>
                </a:moveTo>
                <a:lnTo>
                  <a:pt x="0" y="4046360"/>
                </a:lnTo>
              </a:path>
            </a:pathLst>
          </a:custGeom>
          <a:ln w="10160">
            <a:solidFill>
              <a:schemeClr val="tx1"/>
            </a:solidFill>
          </a:ln>
        </p:spPr>
        <p:txBody>
          <a:bodyPr lIns="0" bIns="360000" anchor="ctr" anchorCtr="0"/>
          <a:lstStyle>
            <a:lvl1pPr marL="527987" indent="-527987">
              <a:buFont typeface="+mj-lt"/>
              <a:buAutoNum type="arabicPeriod"/>
              <a:defRPr sz="4333"/>
            </a:lvl1pPr>
          </a:lstStyle>
          <a:p>
            <a:r>
              <a:rPr lang="fr-FR"/>
              <a:t>Titre</a:t>
            </a:r>
          </a:p>
        </p:txBody>
      </p:sp>
      <p:sp>
        <p:nvSpPr>
          <p:cNvPr id="3" name="Espace réservé de la date 2"/>
          <p:cNvSpPr>
            <a:spLocks noGrp="1"/>
          </p:cNvSpPr>
          <p:nvPr>
            <p:ph type="dt" sz="half" idx="10"/>
          </p:nvPr>
        </p:nvSpPr>
        <p:spPr bwMode="gray"/>
        <p:txBody>
          <a:bodyPr/>
          <a:lstStyle/>
          <a:p>
            <a:pPr algn="r"/>
            <a:endParaRPr lang="fr-FR" cap="all">
              <a:solidFill>
                <a:srgbClr val="000000"/>
              </a:solidFill>
            </a:endParaRPr>
          </a:p>
        </p:txBody>
      </p:sp>
      <p:sp>
        <p:nvSpPr>
          <p:cNvPr id="4" name="Espace réservé du pied de page 3"/>
          <p:cNvSpPr>
            <a:spLocks noGrp="1"/>
          </p:cNvSpPr>
          <p:nvPr>
            <p:ph type="ftr" sz="quarter" idx="11"/>
          </p:nvPr>
        </p:nvSpPr>
        <p:spPr bwMode="gray"/>
        <p:txBody>
          <a:bodyPr/>
          <a:lstStyle/>
          <a:p>
            <a:endParaRPr lang="fr-FR">
              <a:solidFill>
                <a:srgbClr val="000000"/>
              </a:solidFill>
            </a:endParaRPr>
          </a:p>
        </p:txBody>
      </p:sp>
      <p:sp>
        <p:nvSpPr>
          <p:cNvPr id="5" name="Espace réservé du numéro de diapositive 4"/>
          <p:cNvSpPr>
            <a:spLocks noGrp="1"/>
          </p:cNvSpPr>
          <p:nvPr>
            <p:ph type="sldNum" sz="quarter" idx="12"/>
          </p:nvPr>
        </p:nvSpPr>
        <p:spPr bwMode="gray"/>
        <p:txBody>
          <a:bodyPr/>
          <a:lstStyle/>
          <a:p>
            <a:fld id="{733122C9-A0B9-462F-8757-0847AD287B63}" type="slidenum">
              <a:rPr lang="fr-FR" smtClean="0">
                <a:solidFill>
                  <a:srgbClr val="000000"/>
                </a:solidFill>
              </a:rPr>
              <a:pPr/>
              <a:t>‹N°›</a:t>
            </a:fld>
            <a:endParaRPr lang="fr-FR">
              <a:solidFill>
                <a:srgbClr val="000000"/>
              </a:solidFill>
            </a:endParaRPr>
          </a:p>
        </p:txBody>
      </p:sp>
    </p:spTree>
    <p:extLst>
      <p:ext uri="{BB962C8B-B14F-4D97-AF65-F5344CB8AC3E}">
        <p14:creationId xmlns:p14="http://schemas.microsoft.com/office/powerpoint/2010/main" val="230652247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re et textes 3 colonnes">
    <p:spTree>
      <p:nvGrpSpPr>
        <p:cNvPr id="1" name=""/>
        <p:cNvGrpSpPr/>
        <p:nvPr/>
      </p:nvGrpSpPr>
      <p:grpSpPr>
        <a:xfrm>
          <a:off x="0" y="0"/>
          <a:ext cx="0" cy="0"/>
          <a:chOff x="0" y="0"/>
          <a:chExt cx="0" cy="0"/>
        </a:xfrm>
      </p:grpSpPr>
      <p:sp>
        <p:nvSpPr>
          <p:cNvPr id="2" name="Titre 1"/>
          <p:cNvSpPr>
            <a:spLocks noGrp="1"/>
          </p:cNvSpPr>
          <p:nvPr>
            <p:ph type="title" hasCustomPrompt="1"/>
          </p:nvPr>
        </p:nvSpPr>
        <p:spPr bwMode="gray">
          <a:xfrm>
            <a:off x="479999" y="1200000"/>
            <a:ext cx="11232000" cy="960000"/>
          </a:xfrm>
        </p:spPr>
        <p:txBody>
          <a:bodyPr/>
          <a:lstStyle>
            <a:lvl1pPr>
              <a:defRPr/>
            </a:lvl1pPr>
          </a:lstStyle>
          <a:p>
            <a:r>
              <a:rPr lang="fr-FR"/>
              <a:t>Titre</a:t>
            </a:r>
          </a:p>
        </p:txBody>
      </p:sp>
      <p:sp>
        <p:nvSpPr>
          <p:cNvPr id="3" name="Espace réservé de la date 2"/>
          <p:cNvSpPr>
            <a:spLocks noGrp="1"/>
          </p:cNvSpPr>
          <p:nvPr>
            <p:ph type="dt" sz="half" idx="10"/>
          </p:nvPr>
        </p:nvSpPr>
        <p:spPr bwMode="gray"/>
        <p:txBody>
          <a:bodyPr/>
          <a:lstStyle/>
          <a:p>
            <a:pPr algn="r"/>
            <a:endParaRPr lang="fr-FR" cap="all">
              <a:solidFill>
                <a:srgbClr val="000000"/>
              </a:solidFill>
            </a:endParaRPr>
          </a:p>
        </p:txBody>
      </p:sp>
      <p:sp>
        <p:nvSpPr>
          <p:cNvPr id="4" name="Espace réservé du pied de page 3"/>
          <p:cNvSpPr>
            <a:spLocks noGrp="1"/>
          </p:cNvSpPr>
          <p:nvPr>
            <p:ph type="ftr" sz="quarter" idx="11"/>
          </p:nvPr>
        </p:nvSpPr>
        <p:spPr bwMode="gray"/>
        <p:txBody>
          <a:bodyPr/>
          <a:lstStyle/>
          <a:p>
            <a:endParaRPr lang="fr-FR">
              <a:solidFill>
                <a:srgbClr val="000000"/>
              </a:solidFill>
            </a:endParaRPr>
          </a:p>
        </p:txBody>
      </p:sp>
      <p:sp>
        <p:nvSpPr>
          <p:cNvPr id="5" name="Espace réservé du numéro de diapositive 4"/>
          <p:cNvSpPr>
            <a:spLocks noGrp="1"/>
          </p:cNvSpPr>
          <p:nvPr>
            <p:ph type="sldNum" sz="quarter" idx="12"/>
          </p:nvPr>
        </p:nvSpPr>
        <p:spPr bwMode="gray"/>
        <p:txBody>
          <a:bodyPr/>
          <a:lstStyle/>
          <a:p>
            <a:fld id="{733122C9-A0B9-462F-8757-0847AD287B63}" type="slidenum">
              <a:rPr lang="fr-FR" smtClean="0">
                <a:solidFill>
                  <a:srgbClr val="000000"/>
                </a:solidFill>
              </a:rPr>
              <a:pPr/>
              <a:t>‹N°›</a:t>
            </a:fld>
            <a:endParaRPr lang="fr-FR">
              <a:solidFill>
                <a:srgbClr val="000000"/>
              </a:solidFill>
            </a:endParaRPr>
          </a:p>
        </p:txBody>
      </p:sp>
      <p:sp>
        <p:nvSpPr>
          <p:cNvPr id="10" name="Espace réservé du texte 9"/>
          <p:cNvSpPr>
            <a:spLocks noGrp="1"/>
          </p:cNvSpPr>
          <p:nvPr>
            <p:ph type="body" sz="quarter" idx="13" hasCustomPrompt="1"/>
          </p:nvPr>
        </p:nvSpPr>
        <p:spPr bwMode="gray">
          <a:xfrm>
            <a:off x="4416000" y="240000"/>
            <a:ext cx="7296000" cy="480000"/>
          </a:xfrm>
        </p:spPr>
        <p:txBody>
          <a:bodyPr/>
          <a:lstStyle>
            <a:lvl1pPr marL="143996" indent="-143996" algn="r">
              <a:spcAft>
                <a:spcPts val="0"/>
              </a:spcAft>
              <a:buFont typeface="+mj-lt"/>
              <a:buAutoNum type="arabicPeriod"/>
              <a:defRPr sz="1000" b="1"/>
            </a:lvl1pPr>
            <a:lvl2pPr marL="143996" indent="-143996" algn="r">
              <a:spcBef>
                <a:spcPts val="0"/>
              </a:spcBef>
              <a:spcAft>
                <a:spcPts val="0"/>
              </a:spcAft>
              <a:buFont typeface="+mj-lt"/>
              <a:buAutoNum type="alphaLcPeriod"/>
              <a:defRPr sz="1000"/>
            </a:lvl2pPr>
          </a:lstStyle>
          <a:p>
            <a:pPr lvl="0"/>
            <a:r>
              <a:rPr lang="fr-FR"/>
              <a:t>Titre</a:t>
            </a:r>
          </a:p>
          <a:p>
            <a:pPr lvl="1"/>
            <a:r>
              <a:rPr lang="fr-FR"/>
              <a:t>Sous-titre</a:t>
            </a:r>
          </a:p>
        </p:txBody>
      </p:sp>
      <p:sp>
        <p:nvSpPr>
          <p:cNvPr id="12" name="Espace réservé du texte 11"/>
          <p:cNvSpPr>
            <a:spLocks noGrp="1"/>
          </p:cNvSpPr>
          <p:nvPr>
            <p:ph type="body" sz="quarter" idx="14" hasCustomPrompt="1"/>
          </p:nvPr>
        </p:nvSpPr>
        <p:spPr bwMode="gray">
          <a:xfrm>
            <a:off x="479999" y="2448000"/>
            <a:ext cx="3360000" cy="3432000"/>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
        <p:nvSpPr>
          <p:cNvPr id="13" name="Espace réservé du texte 11"/>
          <p:cNvSpPr>
            <a:spLocks noGrp="1"/>
          </p:cNvSpPr>
          <p:nvPr>
            <p:ph type="body" sz="quarter" idx="15" hasCustomPrompt="1"/>
          </p:nvPr>
        </p:nvSpPr>
        <p:spPr bwMode="gray">
          <a:xfrm>
            <a:off x="4416000" y="2448000"/>
            <a:ext cx="3360000" cy="3432000"/>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
        <p:nvSpPr>
          <p:cNvPr id="14" name="Espace réservé du texte 11"/>
          <p:cNvSpPr>
            <a:spLocks noGrp="1"/>
          </p:cNvSpPr>
          <p:nvPr>
            <p:ph type="body" sz="quarter" idx="16" hasCustomPrompt="1"/>
          </p:nvPr>
        </p:nvSpPr>
        <p:spPr bwMode="gray">
          <a:xfrm>
            <a:off x="8352000" y="2448000"/>
            <a:ext cx="3360000" cy="3432000"/>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Tree>
    <p:extLst>
      <p:ext uri="{BB962C8B-B14F-4D97-AF65-F5344CB8AC3E}">
        <p14:creationId xmlns:p14="http://schemas.microsoft.com/office/powerpoint/2010/main" val="22827103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Reprise plateau 4/3">
    <p:spTree>
      <p:nvGrpSpPr>
        <p:cNvPr id="1" name=""/>
        <p:cNvGrpSpPr/>
        <p:nvPr/>
      </p:nvGrpSpPr>
      <p:grpSpPr>
        <a:xfrm>
          <a:off x="0" y="0"/>
          <a:ext cx="0" cy="0"/>
          <a:chOff x="0" y="0"/>
          <a:chExt cx="0" cy="0"/>
        </a:xfrm>
      </p:grpSpPr>
      <p:sp>
        <p:nvSpPr>
          <p:cNvPr id="11" name="Forme libre : forme 10">
            <a:extLst>
              <a:ext uri="{FF2B5EF4-FFF2-40B4-BE49-F238E27FC236}">
                <a16:creationId xmlns:a16="http://schemas.microsoft.com/office/drawing/2014/main" id="{73B62C79-19EF-4120-B09D-84F33C4223F8}"/>
              </a:ext>
            </a:extLst>
          </p:cNvPr>
          <p:cNvSpPr/>
          <p:nvPr/>
        </p:nvSpPr>
        <p:spPr>
          <a:xfrm rot="4860374" flipV="1">
            <a:off x="7778944" y="2059711"/>
            <a:ext cx="6508483" cy="3382767"/>
          </a:xfrm>
          <a:custGeom>
            <a:avLst/>
            <a:gdLst>
              <a:gd name="connsiteX0" fmla="*/ 727 w 4853585"/>
              <a:gd name="connsiteY0" fmla="*/ 452 h 2522638"/>
              <a:gd name="connsiteX1" fmla="*/ 4576622 w 4853585"/>
              <a:gd name="connsiteY1" fmla="*/ 452 h 2522638"/>
              <a:gd name="connsiteX2" fmla="*/ 4854304 w 4853585"/>
              <a:gd name="connsiteY2" fmla="*/ 1754899 h 2522638"/>
              <a:gd name="connsiteX3" fmla="*/ 718 w 4853585"/>
              <a:gd name="connsiteY3" fmla="*/ 2523090 h 2522638"/>
              <a:gd name="connsiteX4" fmla="*/ 727 w 4853585"/>
              <a:gd name="connsiteY4" fmla="*/ 452 h 25226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53585" h="2522638">
                <a:moveTo>
                  <a:pt x="727" y="452"/>
                </a:moveTo>
                <a:lnTo>
                  <a:pt x="4576622" y="452"/>
                </a:lnTo>
                <a:lnTo>
                  <a:pt x="4854304" y="1754899"/>
                </a:lnTo>
                <a:lnTo>
                  <a:pt x="718" y="2523090"/>
                </a:lnTo>
                <a:lnTo>
                  <a:pt x="727" y="452"/>
                </a:lnTo>
                <a:close/>
              </a:path>
            </a:pathLst>
          </a:custGeom>
          <a:solidFill>
            <a:srgbClr val="FFA08F"/>
          </a:solidFill>
          <a:ln w="9525" cap="flat">
            <a:noFill/>
            <a:prstDash val="solid"/>
            <a:round/>
          </a:ln>
        </p:spPr>
        <p:txBody>
          <a:bodyPr rtlCol="0" anchor="ctr"/>
          <a:lstStyle/>
          <a:p>
            <a:endParaRPr lang="fr-FR"/>
          </a:p>
        </p:txBody>
      </p:sp>
      <p:sp>
        <p:nvSpPr>
          <p:cNvPr id="10" name="Forme libre : forme 9">
            <a:extLst>
              <a:ext uri="{FF2B5EF4-FFF2-40B4-BE49-F238E27FC236}">
                <a16:creationId xmlns:a16="http://schemas.microsoft.com/office/drawing/2014/main" id="{44719B13-4E00-4851-90CD-220661C5737D}"/>
              </a:ext>
            </a:extLst>
          </p:cNvPr>
          <p:cNvSpPr/>
          <p:nvPr/>
        </p:nvSpPr>
        <p:spPr>
          <a:xfrm rot="5400000" flipV="1">
            <a:off x="357662" y="1018063"/>
            <a:ext cx="5482276" cy="6197600"/>
          </a:xfrm>
          <a:custGeom>
            <a:avLst/>
            <a:gdLst>
              <a:gd name="connsiteX0" fmla="*/ 630460 w 4097197"/>
              <a:gd name="connsiteY0" fmla="*/ 450 h 4631797"/>
              <a:gd name="connsiteX1" fmla="*/ 4097198 w 4097197"/>
              <a:gd name="connsiteY1" fmla="*/ 450 h 4631797"/>
              <a:gd name="connsiteX2" fmla="*/ 4097198 w 4097197"/>
              <a:gd name="connsiteY2" fmla="*/ 4632248 h 4631797"/>
              <a:gd name="connsiteX3" fmla="*/ 0 w 4097197"/>
              <a:gd name="connsiteY3" fmla="*/ 3983776 h 4631797"/>
              <a:gd name="connsiteX4" fmla="*/ 630460 w 4097197"/>
              <a:gd name="connsiteY4" fmla="*/ 450 h 46317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97197" h="4631797">
                <a:moveTo>
                  <a:pt x="630460" y="450"/>
                </a:moveTo>
                <a:lnTo>
                  <a:pt x="4097198" y="450"/>
                </a:lnTo>
                <a:lnTo>
                  <a:pt x="4097198" y="4632248"/>
                </a:lnTo>
                <a:lnTo>
                  <a:pt x="0" y="3983776"/>
                </a:lnTo>
                <a:lnTo>
                  <a:pt x="630460" y="450"/>
                </a:lnTo>
                <a:close/>
              </a:path>
            </a:pathLst>
          </a:custGeom>
          <a:solidFill>
            <a:srgbClr val="021CA1"/>
          </a:solidFill>
          <a:ln w="9525" cap="flat">
            <a:noFill/>
            <a:prstDash val="solid"/>
            <a:round/>
          </a:ln>
        </p:spPr>
        <p:txBody>
          <a:bodyPr rtlCol="0" anchor="ctr"/>
          <a:lstStyle/>
          <a:p>
            <a:endParaRPr lang="fr-FR"/>
          </a:p>
        </p:txBody>
      </p:sp>
    </p:spTree>
    <p:extLst>
      <p:ext uri="{BB962C8B-B14F-4D97-AF65-F5344CB8AC3E}">
        <p14:creationId xmlns:p14="http://schemas.microsoft.com/office/powerpoint/2010/main" val="2955629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87" userDrawn="1">
          <p15:clr>
            <a:srgbClr val="FBAE40"/>
          </p15:clr>
        </p15:guide>
        <p15:guide id="2" orient="horz" pos="2001" userDrawn="1">
          <p15:clr>
            <a:srgbClr val="FBAE40"/>
          </p15:clr>
        </p15:guide>
        <p15:guide id="4" orient="horz" pos="250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Couverture">
    <p:spTree>
      <p:nvGrpSpPr>
        <p:cNvPr id="1" name=""/>
        <p:cNvGrpSpPr/>
        <p:nvPr/>
      </p:nvGrpSpPr>
      <p:grpSpPr>
        <a:xfrm>
          <a:off x="0" y="0"/>
          <a:ext cx="0" cy="0"/>
          <a:chOff x="0" y="0"/>
          <a:chExt cx="0" cy="0"/>
        </a:xfrm>
      </p:grpSpPr>
      <p:sp>
        <p:nvSpPr>
          <p:cNvPr id="4" name="Espace réservé de la date 3"/>
          <p:cNvSpPr>
            <a:spLocks noGrp="1"/>
          </p:cNvSpPr>
          <p:nvPr>
            <p:ph type="dt" sz="half" idx="10"/>
          </p:nvPr>
        </p:nvSpPr>
        <p:spPr bwMode="gray">
          <a:xfrm>
            <a:off x="0" y="6618000"/>
            <a:ext cx="240000" cy="240000"/>
          </a:xfrm>
          <a:ln>
            <a:solidFill>
              <a:schemeClr val="tx1">
                <a:alpha val="0"/>
              </a:schemeClr>
            </a:solidFill>
          </a:ln>
        </p:spPr>
        <p:txBody>
          <a:bodyPr/>
          <a:lstStyle>
            <a:lvl1pPr>
              <a:defRPr sz="133">
                <a:solidFill>
                  <a:schemeClr val="tx1">
                    <a:alpha val="0"/>
                  </a:schemeClr>
                </a:solidFill>
              </a:defRPr>
            </a:lvl1pPr>
          </a:lstStyle>
          <a:p>
            <a:endParaRPr lang="fr-FR">
              <a:solidFill>
                <a:srgbClr val="000000">
                  <a:alpha val="0"/>
                </a:srgbClr>
              </a:solidFill>
            </a:endParaRPr>
          </a:p>
        </p:txBody>
      </p:sp>
      <p:sp>
        <p:nvSpPr>
          <p:cNvPr id="5" name="Espace réservé du pied de page 4"/>
          <p:cNvSpPr>
            <a:spLocks noGrp="1"/>
          </p:cNvSpPr>
          <p:nvPr>
            <p:ph type="ftr" sz="quarter" idx="11"/>
          </p:nvPr>
        </p:nvSpPr>
        <p:spPr bwMode="gray">
          <a:xfrm>
            <a:off x="960000" y="5226529"/>
            <a:ext cx="4320000" cy="1200000"/>
          </a:xfrm>
        </p:spPr>
        <p:txBody>
          <a:bodyPr anchor="b" anchorCtr="0"/>
          <a:lstStyle>
            <a:lvl1pPr>
              <a:defRPr sz="1533"/>
            </a:lvl1pPr>
          </a:lstStyle>
          <a:p>
            <a:endParaRPr lang="fr-FR">
              <a:solidFill>
                <a:srgbClr val="000000"/>
              </a:solidFill>
            </a:endParaRPr>
          </a:p>
        </p:txBody>
      </p:sp>
      <p:sp>
        <p:nvSpPr>
          <p:cNvPr id="6" name="Espace réservé du numéro de diapositive 5"/>
          <p:cNvSpPr>
            <a:spLocks noGrp="1"/>
          </p:cNvSpPr>
          <p:nvPr>
            <p:ph type="sldNum" sz="quarter" idx="12"/>
          </p:nvPr>
        </p:nvSpPr>
        <p:spPr bwMode="gray">
          <a:xfrm>
            <a:off x="0" y="6618000"/>
            <a:ext cx="240000" cy="240000"/>
          </a:xfrm>
          <a:ln>
            <a:solidFill>
              <a:schemeClr val="tx1">
                <a:alpha val="0"/>
              </a:schemeClr>
            </a:solidFill>
          </a:ln>
        </p:spPr>
        <p:txBody>
          <a:bodyPr/>
          <a:lstStyle>
            <a:lvl1pPr>
              <a:defRPr sz="133">
                <a:solidFill>
                  <a:schemeClr val="tx1">
                    <a:alpha val="0"/>
                  </a:schemeClr>
                </a:solidFill>
              </a:defRPr>
            </a:lvl1pPr>
          </a:lstStyle>
          <a:p>
            <a:fld id="{10C140CD-8AED-46FF-A9A2-77308F3F39AE}" type="slidenum">
              <a:rPr lang="fr-FR" smtClean="0">
                <a:solidFill>
                  <a:srgbClr val="000000">
                    <a:alpha val="0"/>
                  </a:srgbClr>
                </a:solidFill>
              </a:rPr>
              <a:pPr/>
              <a:t>‹N°›</a:t>
            </a:fld>
            <a:endParaRPr lang="fr-FR">
              <a:solidFill>
                <a:srgbClr val="000000">
                  <a:alpha val="0"/>
                </a:srgbClr>
              </a:solidFill>
            </a:endParaRPr>
          </a:p>
        </p:txBody>
      </p:sp>
      <p:sp>
        <p:nvSpPr>
          <p:cNvPr id="7" name="Titre 6"/>
          <p:cNvSpPr>
            <a:spLocks noGrp="1"/>
          </p:cNvSpPr>
          <p:nvPr>
            <p:ph type="title" hasCustomPrompt="1"/>
          </p:nvPr>
        </p:nvSpPr>
        <p:spPr bwMode="gray">
          <a:xfrm>
            <a:off x="0" y="0"/>
            <a:ext cx="240000" cy="240000"/>
          </a:xfrm>
          <a:ln>
            <a:solidFill>
              <a:schemeClr val="tx1">
                <a:alpha val="0"/>
              </a:schemeClr>
            </a:solidFill>
          </a:ln>
        </p:spPr>
        <p:txBody>
          <a:bodyPr/>
          <a:lstStyle>
            <a:lvl1pPr>
              <a:defRPr sz="133">
                <a:solidFill>
                  <a:schemeClr val="tx1">
                    <a:alpha val="0"/>
                  </a:schemeClr>
                </a:solidFill>
              </a:defRPr>
            </a:lvl1pPr>
          </a:lstStyle>
          <a:p>
            <a:r>
              <a:rPr lang="fr-FR"/>
              <a:t>Titre</a:t>
            </a:r>
          </a:p>
        </p:txBody>
      </p:sp>
      <p:pic>
        <p:nvPicPr>
          <p:cNvPr id="2" name="Image 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bwMode="gray">
          <a:xfrm>
            <a:off x="720000" y="479999"/>
            <a:ext cx="5040000" cy="3601160"/>
          </a:xfrm>
          <a:prstGeom prst="rect">
            <a:avLst/>
          </a:prstGeom>
        </p:spPr>
      </p:pic>
    </p:spTree>
    <p:extLst>
      <p:ext uri="{BB962C8B-B14F-4D97-AF65-F5344CB8AC3E}">
        <p14:creationId xmlns:p14="http://schemas.microsoft.com/office/powerpoint/2010/main" val="1809916578"/>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Titre et sous-titre">
    <p:spTree>
      <p:nvGrpSpPr>
        <p:cNvPr id="1" name=""/>
        <p:cNvGrpSpPr/>
        <p:nvPr/>
      </p:nvGrpSpPr>
      <p:grpSpPr>
        <a:xfrm>
          <a:off x="0" y="0"/>
          <a:ext cx="0" cy="0"/>
          <a:chOff x="0" y="0"/>
          <a:chExt cx="0" cy="0"/>
        </a:xfrm>
      </p:grpSpPr>
      <p:sp>
        <p:nvSpPr>
          <p:cNvPr id="7" name="Titre 6"/>
          <p:cNvSpPr>
            <a:spLocks noGrp="1"/>
          </p:cNvSpPr>
          <p:nvPr>
            <p:ph type="title" hasCustomPrompt="1"/>
          </p:nvPr>
        </p:nvSpPr>
        <p:spPr bwMode="gray">
          <a:xfrm>
            <a:off x="0" y="0"/>
            <a:ext cx="240000" cy="240000"/>
          </a:xfrm>
          <a:ln>
            <a:solidFill>
              <a:schemeClr val="tx1">
                <a:alpha val="0"/>
              </a:schemeClr>
            </a:solidFill>
          </a:ln>
        </p:spPr>
        <p:txBody>
          <a:bodyPr/>
          <a:lstStyle>
            <a:lvl1pPr>
              <a:defRPr sz="133">
                <a:solidFill>
                  <a:schemeClr val="tx1">
                    <a:alpha val="0"/>
                  </a:schemeClr>
                </a:solidFill>
              </a:defRPr>
            </a:lvl1pPr>
          </a:lstStyle>
          <a:p>
            <a:r>
              <a:rPr lang="fr-FR"/>
              <a:t>Titre</a:t>
            </a:r>
          </a:p>
        </p:txBody>
      </p:sp>
      <p:sp>
        <p:nvSpPr>
          <p:cNvPr id="2" name="Espace réservé de la date 1"/>
          <p:cNvSpPr>
            <a:spLocks noGrp="1"/>
          </p:cNvSpPr>
          <p:nvPr>
            <p:ph type="dt" sz="half" idx="10"/>
          </p:nvPr>
        </p:nvSpPr>
        <p:spPr bwMode="gray"/>
        <p:txBody>
          <a:bodyPr/>
          <a:lstStyle/>
          <a:p>
            <a:pPr algn="r"/>
            <a:endParaRPr lang="fr-FR" cap="all">
              <a:solidFill>
                <a:srgbClr val="000000"/>
              </a:solidFill>
            </a:endParaRPr>
          </a:p>
        </p:txBody>
      </p:sp>
      <p:sp>
        <p:nvSpPr>
          <p:cNvPr id="3" name="Espace réservé du pied de page 2"/>
          <p:cNvSpPr>
            <a:spLocks noGrp="1"/>
          </p:cNvSpPr>
          <p:nvPr>
            <p:ph type="ftr" sz="quarter" idx="11"/>
          </p:nvPr>
        </p:nvSpPr>
        <p:spPr bwMode="gray"/>
        <p:txBody>
          <a:bodyPr/>
          <a:lstStyle/>
          <a:p>
            <a:endParaRPr lang="fr-FR">
              <a:solidFill>
                <a:srgbClr val="000000"/>
              </a:solidFill>
            </a:endParaRPr>
          </a:p>
        </p:txBody>
      </p:sp>
      <p:sp>
        <p:nvSpPr>
          <p:cNvPr id="8" name="Espace réservé du numéro de diapositive 7"/>
          <p:cNvSpPr>
            <a:spLocks noGrp="1"/>
          </p:cNvSpPr>
          <p:nvPr>
            <p:ph type="sldNum" sz="quarter" idx="12"/>
          </p:nvPr>
        </p:nvSpPr>
        <p:spPr bwMode="gray"/>
        <p:txBody>
          <a:bodyPr/>
          <a:lstStyle/>
          <a:p>
            <a:fld id="{733122C9-A0B9-462F-8757-0847AD287B63}" type="slidenum">
              <a:rPr lang="fr-FR" smtClean="0">
                <a:solidFill>
                  <a:srgbClr val="000000"/>
                </a:solidFill>
              </a:rPr>
              <a:pPr/>
              <a:t>‹N°›</a:t>
            </a:fld>
            <a:endParaRPr lang="fr-FR">
              <a:solidFill>
                <a:srgbClr val="000000"/>
              </a:solidFill>
            </a:endParaRPr>
          </a:p>
        </p:txBody>
      </p:sp>
      <p:sp>
        <p:nvSpPr>
          <p:cNvPr id="11" name="Espace réservé du texte 10"/>
          <p:cNvSpPr>
            <a:spLocks noGrp="1"/>
          </p:cNvSpPr>
          <p:nvPr>
            <p:ph type="body" sz="quarter" idx="13" hasCustomPrompt="1"/>
          </p:nvPr>
        </p:nvSpPr>
        <p:spPr bwMode="gray">
          <a:xfrm>
            <a:off x="480000" y="3128061"/>
            <a:ext cx="11232000" cy="2769600"/>
          </a:xfrm>
        </p:spPr>
        <p:txBody>
          <a:bodyPr/>
          <a:lstStyle>
            <a:lvl1pPr>
              <a:lnSpc>
                <a:spcPct val="90000"/>
              </a:lnSpc>
              <a:spcAft>
                <a:spcPts val="0"/>
              </a:spcAft>
              <a:defRPr sz="4333" b="1" cap="all" baseline="0"/>
            </a:lvl1pPr>
            <a:lvl2pPr marL="0" indent="0">
              <a:spcBef>
                <a:spcPts val="667"/>
              </a:spcBef>
              <a:spcAft>
                <a:spcPts val="0"/>
              </a:spcAft>
              <a:buNone/>
              <a:defRPr sz="2467"/>
            </a:lvl2pPr>
          </a:lstStyle>
          <a:p>
            <a:pPr lvl="0"/>
            <a:r>
              <a:rPr lang="fr-FR"/>
              <a:t>Titre</a:t>
            </a:r>
          </a:p>
          <a:p>
            <a:pPr lvl="1"/>
            <a:r>
              <a:rPr lang="fr-FR"/>
              <a:t>Sous-titre</a:t>
            </a:r>
          </a:p>
        </p:txBody>
      </p:sp>
      <p:cxnSp>
        <p:nvCxnSpPr>
          <p:cNvPr id="12" name="Connecteur droit 11"/>
          <p:cNvCxnSpPr/>
          <p:nvPr userDrawn="1"/>
        </p:nvCxnSpPr>
        <p:spPr bwMode="gray">
          <a:xfrm>
            <a:off x="480000" y="6379200"/>
            <a:ext cx="11232000" cy="0"/>
          </a:xfrm>
          <a:prstGeom prst="line">
            <a:avLst/>
          </a:prstGeom>
          <a:ln w="10160">
            <a:solidFill>
              <a:schemeClr val="tx1"/>
            </a:solidFill>
          </a:ln>
        </p:spPr>
        <p:style>
          <a:lnRef idx="1">
            <a:schemeClr val="accent1"/>
          </a:lnRef>
          <a:fillRef idx="0">
            <a:schemeClr val="accent1"/>
          </a:fillRef>
          <a:effectRef idx="0">
            <a:schemeClr val="accent1"/>
          </a:effectRef>
          <a:fontRef idx="minor">
            <a:schemeClr val="tx1"/>
          </a:fontRef>
        </p:style>
      </p:cxnSp>
      <p:pic>
        <p:nvPicPr>
          <p:cNvPr id="6" name="Image 5"/>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bwMode="gray">
          <a:xfrm>
            <a:off x="240000" y="239999"/>
            <a:ext cx="2884069" cy="1920000"/>
          </a:xfrm>
          <a:prstGeom prst="rect">
            <a:avLst/>
          </a:prstGeom>
        </p:spPr>
      </p:pic>
    </p:spTree>
    <p:extLst>
      <p:ext uri="{BB962C8B-B14F-4D97-AF65-F5344CB8AC3E}">
        <p14:creationId xmlns:p14="http://schemas.microsoft.com/office/powerpoint/2010/main" val="355842874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ommaire">
    <p:spTree>
      <p:nvGrpSpPr>
        <p:cNvPr id="1" name=""/>
        <p:cNvGrpSpPr/>
        <p:nvPr/>
      </p:nvGrpSpPr>
      <p:grpSpPr>
        <a:xfrm>
          <a:off x="0" y="0"/>
          <a:ext cx="0" cy="0"/>
          <a:chOff x="0" y="0"/>
          <a:chExt cx="0" cy="0"/>
        </a:xfrm>
      </p:grpSpPr>
      <p:sp>
        <p:nvSpPr>
          <p:cNvPr id="2" name="Titre 1"/>
          <p:cNvSpPr>
            <a:spLocks noGrp="1"/>
          </p:cNvSpPr>
          <p:nvPr>
            <p:ph type="title" hasCustomPrompt="1"/>
          </p:nvPr>
        </p:nvSpPr>
        <p:spPr bwMode="gray">
          <a:xfrm>
            <a:off x="479999" y="1200000"/>
            <a:ext cx="11232000" cy="960000"/>
          </a:xfrm>
        </p:spPr>
        <p:txBody>
          <a:bodyPr/>
          <a:lstStyle>
            <a:lvl1pPr>
              <a:defRPr/>
            </a:lvl1pPr>
          </a:lstStyle>
          <a:p>
            <a:r>
              <a:rPr lang="fr-FR"/>
              <a:t>Titre</a:t>
            </a:r>
          </a:p>
        </p:txBody>
      </p:sp>
      <p:sp>
        <p:nvSpPr>
          <p:cNvPr id="3" name="Espace réservé de la date 2"/>
          <p:cNvSpPr>
            <a:spLocks noGrp="1"/>
          </p:cNvSpPr>
          <p:nvPr>
            <p:ph type="dt" sz="half" idx="10"/>
          </p:nvPr>
        </p:nvSpPr>
        <p:spPr bwMode="gray"/>
        <p:txBody>
          <a:bodyPr/>
          <a:lstStyle/>
          <a:p>
            <a:pPr algn="r"/>
            <a:endParaRPr lang="fr-FR" cap="all">
              <a:solidFill>
                <a:srgbClr val="000000"/>
              </a:solidFill>
            </a:endParaRPr>
          </a:p>
        </p:txBody>
      </p:sp>
      <p:sp>
        <p:nvSpPr>
          <p:cNvPr id="4" name="Espace réservé du pied de page 3"/>
          <p:cNvSpPr>
            <a:spLocks noGrp="1"/>
          </p:cNvSpPr>
          <p:nvPr>
            <p:ph type="ftr" sz="quarter" idx="11"/>
          </p:nvPr>
        </p:nvSpPr>
        <p:spPr bwMode="gray"/>
        <p:txBody>
          <a:bodyPr/>
          <a:lstStyle/>
          <a:p>
            <a:endParaRPr lang="fr-FR">
              <a:solidFill>
                <a:srgbClr val="000000"/>
              </a:solidFill>
            </a:endParaRPr>
          </a:p>
        </p:txBody>
      </p:sp>
      <p:sp>
        <p:nvSpPr>
          <p:cNvPr id="5" name="Espace réservé du numéro de diapositive 4"/>
          <p:cNvSpPr>
            <a:spLocks noGrp="1"/>
          </p:cNvSpPr>
          <p:nvPr>
            <p:ph type="sldNum" sz="quarter" idx="12"/>
          </p:nvPr>
        </p:nvSpPr>
        <p:spPr bwMode="gray"/>
        <p:txBody>
          <a:bodyPr/>
          <a:lstStyle/>
          <a:p>
            <a:fld id="{733122C9-A0B9-462F-8757-0847AD287B63}" type="slidenum">
              <a:rPr lang="fr-FR" smtClean="0">
                <a:solidFill>
                  <a:srgbClr val="000000"/>
                </a:solidFill>
              </a:rPr>
              <a:pPr/>
              <a:t>‹N°›</a:t>
            </a:fld>
            <a:endParaRPr lang="fr-FR">
              <a:solidFill>
                <a:srgbClr val="000000"/>
              </a:solidFill>
            </a:endParaRPr>
          </a:p>
        </p:txBody>
      </p:sp>
      <p:sp>
        <p:nvSpPr>
          <p:cNvPr id="8" name="Espace réservé du texte 7"/>
          <p:cNvSpPr>
            <a:spLocks noGrp="1"/>
          </p:cNvSpPr>
          <p:nvPr>
            <p:ph type="body" sz="quarter" idx="13" hasCustomPrompt="1"/>
          </p:nvPr>
        </p:nvSpPr>
        <p:spPr bwMode="gray">
          <a:xfrm>
            <a:off x="479997" y="2522624"/>
            <a:ext cx="3360000" cy="3374400"/>
          </a:xfrm>
        </p:spPr>
        <p:txBody>
          <a:bodyPr/>
          <a:lstStyle>
            <a:lvl1pPr marL="191995" indent="-191995">
              <a:spcBef>
                <a:spcPts val="533"/>
              </a:spcBef>
              <a:spcAft>
                <a:spcPts val="1067"/>
              </a:spcAft>
              <a:buFont typeface="+mj-lt"/>
              <a:buAutoNum type="arabicPeriod"/>
              <a:defRPr b="1"/>
            </a:lvl1pPr>
            <a:lvl2pPr marL="431989" indent="-191995">
              <a:spcBef>
                <a:spcPts val="800"/>
              </a:spcBef>
              <a:spcAft>
                <a:spcPts val="1067"/>
              </a:spcAft>
              <a:buFont typeface="+mj-lt"/>
              <a:buAutoNum type="alphaLcPeriod"/>
              <a:defRPr/>
            </a:lvl2pPr>
          </a:lstStyle>
          <a:p>
            <a:pPr lvl="0"/>
            <a:r>
              <a:rPr lang="fr-FR"/>
              <a:t>Titre de la partie</a:t>
            </a:r>
          </a:p>
          <a:p>
            <a:pPr lvl="1"/>
            <a:r>
              <a:rPr lang="fr-FR"/>
              <a:t>Deuxième niveau</a:t>
            </a:r>
          </a:p>
        </p:txBody>
      </p:sp>
      <p:sp>
        <p:nvSpPr>
          <p:cNvPr id="9" name="Espace réservé du texte 7"/>
          <p:cNvSpPr>
            <a:spLocks noGrp="1"/>
          </p:cNvSpPr>
          <p:nvPr>
            <p:ph type="body" sz="quarter" idx="14" hasCustomPrompt="1"/>
          </p:nvPr>
        </p:nvSpPr>
        <p:spPr bwMode="gray">
          <a:xfrm>
            <a:off x="4416000" y="2524800"/>
            <a:ext cx="3360000" cy="3374400"/>
          </a:xfrm>
        </p:spPr>
        <p:txBody>
          <a:bodyPr/>
          <a:lstStyle>
            <a:lvl1pPr marL="191995" indent="-191995">
              <a:spcBef>
                <a:spcPts val="533"/>
              </a:spcBef>
              <a:spcAft>
                <a:spcPts val="1067"/>
              </a:spcAft>
              <a:buFont typeface="+mj-lt"/>
              <a:buAutoNum type="arabicPeriod"/>
              <a:defRPr b="1"/>
            </a:lvl1pPr>
            <a:lvl2pPr marL="431989" indent="-191995">
              <a:spcBef>
                <a:spcPts val="800"/>
              </a:spcBef>
              <a:spcAft>
                <a:spcPts val="1067"/>
              </a:spcAft>
              <a:buFont typeface="+mj-lt"/>
              <a:buAutoNum type="alphaLcPeriod"/>
              <a:defRPr/>
            </a:lvl2pPr>
          </a:lstStyle>
          <a:p>
            <a:pPr lvl="0"/>
            <a:r>
              <a:rPr lang="fr-FR"/>
              <a:t>Titre de la partie</a:t>
            </a:r>
          </a:p>
          <a:p>
            <a:pPr lvl="1"/>
            <a:r>
              <a:rPr lang="fr-FR"/>
              <a:t>Deuxième niveau</a:t>
            </a:r>
          </a:p>
        </p:txBody>
      </p:sp>
      <p:sp>
        <p:nvSpPr>
          <p:cNvPr id="10" name="Espace réservé du texte 7"/>
          <p:cNvSpPr>
            <a:spLocks noGrp="1"/>
          </p:cNvSpPr>
          <p:nvPr>
            <p:ph type="body" sz="quarter" idx="15" hasCustomPrompt="1"/>
          </p:nvPr>
        </p:nvSpPr>
        <p:spPr bwMode="gray">
          <a:xfrm>
            <a:off x="8351999" y="2524800"/>
            <a:ext cx="3360000" cy="3374400"/>
          </a:xfrm>
        </p:spPr>
        <p:txBody>
          <a:bodyPr/>
          <a:lstStyle>
            <a:lvl1pPr marL="191995" indent="-191995">
              <a:spcBef>
                <a:spcPts val="533"/>
              </a:spcBef>
              <a:spcAft>
                <a:spcPts val="1067"/>
              </a:spcAft>
              <a:buFont typeface="+mj-lt"/>
              <a:buAutoNum type="arabicPeriod"/>
              <a:defRPr b="1"/>
            </a:lvl1pPr>
            <a:lvl2pPr marL="431989" indent="-191995">
              <a:spcBef>
                <a:spcPts val="800"/>
              </a:spcBef>
              <a:spcAft>
                <a:spcPts val="1067"/>
              </a:spcAft>
              <a:buFont typeface="+mj-lt"/>
              <a:buAutoNum type="alphaLcPeriod"/>
              <a:defRPr/>
            </a:lvl2pPr>
          </a:lstStyle>
          <a:p>
            <a:pPr lvl="0"/>
            <a:r>
              <a:rPr lang="fr-FR"/>
              <a:t>Titre de la partie</a:t>
            </a:r>
          </a:p>
          <a:p>
            <a:pPr lvl="1"/>
            <a:r>
              <a:rPr lang="fr-FR"/>
              <a:t>Deuxième niveau</a:t>
            </a:r>
          </a:p>
        </p:txBody>
      </p:sp>
    </p:spTree>
    <p:extLst>
      <p:ext uri="{BB962C8B-B14F-4D97-AF65-F5344CB8AC3E}">
        <p14:creationId xmlns:p14="http://schemas.microsoft.com/office/powerpoint/2010/main" val="212507896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hapitre">
    <p:spTree>
      <p:nvGrpSpPr>
        <p:cNvPr id="1" name=""/>
        <p:cNvGrpSpPr/>
        <p:nvPr/>
      </p:nvGrpSpPr>
      <p:grpSpPr>
        <a:xfrm>
          <a:off x="0" y="0"/>
          <a:ext cx="0" cy="0"/>
          <a:chOff x="0" y="0"/>
          <a:chExt cx="0" cy="0"/>
        </a:xfrm>
      </p:grpSpPr>
      <p:sp>
        <p:nvSpPr>
          <p:cNvPr id="8" name="Espace réservé pour une image  7"/>
          <p:cNvSpPr>
            <a:spLocks noGrp="1"/>
          </p:cNvSpPr>
          <p:nvPr>
            <p:ph type="pic" sz="quarter" idx="13" hasCustomPrompt="1"/>
          </p:nvPr>
        </p:nvSpPr>
        <p:spPr bwMode="gray">
          <a:xfrm>
            <a:off x="0" y="984000"/>
            <a:ext cx="12192000" cy="5875200"/>
          </a:xfrm>
          <a:solidFill>
            <a:schemeClr val="bg1">
              <a:lumMod val="85000"/>
            </a:schemeClr>
          </a:solidFill>
        </p:spPr>
        <p:txBody>
          <a:bodyPr tIns="1080000" anchor="ctr" anchorCtr="0"/>
          <a:lstStyle>
            <a:lvl1pPr algn="ctr">
              <a:defRPr cap="all" baseline="0"/>
            </a:lvl1pPr>
          </a:lstStyle>
          <a:p>
            <a:r>
              <a:rPr lang="fr-FR" dirty="0"/>
              <a:t>Sélectionner l’icône pour insérer une image, </a:t>
            </a:r>
            <a:br>
              <a:rPr lang="fr-FR" dirty="0"/>
            </a:br>
            <a:r>
              <a:rPr lang="fr-FR" dirty="0"/>
              <a:t>puis disposer l’image en arrière plan </a:t>
            </a:r>
            <a:br>
              <a:rPr lang="fr-FR" dirty="0"/>
            </a:br>
            <a:r>
              <a:rPr lang="fr-FR" dirty="0"/>
              <a:t>(Sélectionner l’image avec le bouton droit de la souris / </a:t>
            </a:r>
            <a:br>
              <a:rPr lang="fr-FR" dirty="0"/>
            </a:br>
            <a:r>
              <a:rPr lang="fr-FR" dirty="0"/>
              <a:t>Mettre à l’arrière plan)</a:t>
            </a:r>
          </a:p>
        </p:txBody>
      </p:sp>
      <p:sp>
        <p:nvSpPr>
          <p:cNvPr id="2" name="Titre 1"/>
          <p:cNvSpPr>
            <a:spLocks noGrp="1"/>
          </p:cNvSpPr>
          <p:nvPr>
            <p:ph type="title" hasCustomPrompt="1"/>
          </p:nvPr>
        </p:nvSpPr>
        <p:spPr bwMode="gray">
          <a:xfrm>
            <a:off x="479999" y="984000"/>
            <a:ext cx="11232000" cy="5395200"/>
          </a:xfrm>
          <a:custGeom>
            <a:avLst/>
            <a:gdLst>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8424000 w 8424000"/>
              <a:gd name="connsiteY2"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8424000 w 8424000"/>
              <a:gd name="connsiteY2"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Lst>
            <a:ahLst/>
            <a:cxnLst>
              <a:cxn ang="0">
                <a:pos x="connsiteX0" y="connsiteY0"/>
              </a:cxn>
              <a:cxn ang="0">
                <a:pos x="connsiteX1" y="connsiteY1"/>
              </a:cxn>
            </a:cxnLst>
            <a:rect l="l" t="t" r="r" b="b"/>
            <a:pathLst>
              <a:path w="8424000" h="4046400" stroke="0" extrusionOk="0">
                <a:moveTo>
                  <a:pt x="8424000" y="4046400"/>
                </a:moveTo>
                <a:lnTo>
                  <a:pt x="0" y="4046360"/>
                </a:lnTo>
                <a:lnTo>
                  <a:pt x="0" y="40"/>
                </a:lnTo>
                <a:cubicBezTo>
                  <a:pt x="0" y="18"/>
                  <a:pt x="3771553" y="0"/>
                  <a:pt x="8424000" y="0"/>
                </a:cubicBezTo>
                <a:lnTo>
                  <a:pt x="8424000" y="4046400"/>
                </a:lnTo>
                <a:close/>
              </a:path>
              <a:path w="8424000" h="4046400" fill="none">
                <a:moveTo>
                  <a:pt x="8424000" y="4046400"/>
                </a:moveTo>
                <a:lnTo>
                  <a:pt x="0" y="4046360"/>
                </a:lnTo>
              </a:path>
            </a:pathLst>
          </a:custGeom>
          <a:ln w="10160">
            <a:solidFill>
              <a:schemeClr val="tx1"/>
            </a:solidFill>
          </a:ln>
        </p:spPr>
        <p:txBody>
          <a:bodyPr lIns="0" bIns="360000" anchor="ctr" anchorCtr="0"/>
          <a:lstStyle>
            <a:lvl1pPr marL="527987" indent="-527987">
              <a:buFont typeface="+mj-lt"/>
              <a:buAutoNum type="arabicPeriod"/>
              <a:defRPr sz="4333"/>
            </a:lvl1pPr>
          </a:lstStyle>
          <a:p>
            <a:r>
              <a:rPr lang="fr-FR"/>
              <a:t>Titre</a:t>
            </a:r>
          </a:p>
        </p:txBody>
      </p:sp>
      <p:sp>
        <p:nvSpPr>
          <p:cNvPr id="3" name="Espace réservé de la date 2"/>
          <p:cNvSpPr>
            <a:spLocks noGrp="1"/>
          </p:cNvSpPr>
          <p:nvPr>
            <p:ph type="dt" sz="half" idx="10"/>
          </p:nvPr>
        </p:nvSpPr>
        <p:spPr bwMode="gray"/>
        <p:txBody>
          <a:bodyPr/>
          <a:lstStyle/>
          <a:p>
            <a:pPr algn="r"/>
            <a:endParaRPr lang="fr-FR" cap="all">
              <a:solidFill>
                <a:srgbClr val="000000"/>
              </a:solidFill>
            </a:endParaRPr>
          </a:p>
        </p:txBody>
      </p:sp>
      <p:sp>
        <p:nvSpPr>
          <p:cNvPr id="4" name="Espace réservé du pied de page 3"/>
          <p:cNvSpPr>
            <a:spLocks noGrp="1"/>
          </p:cNvSpPr>
          <p:nvPr>
            <p:ph type="ftr" sz="quarter" idx="11"/>
          </p:nvPr>
        </p:nvSpPr>
        <p:spPr bwMode="gray"/>
        <p:txBody>
          <a:bodyPr/>
          <a:lstStyle/>
          <a:p>
            <a:endParaRPr lang="fr-FR">
              <a:solidFill>
                <a:srgbClr val="000000"/>
              </a:solidFill>
            </a:endParaRPr>
          </a:p>
        </p:txBody>
      </p:sp>
      <p:sp>
        <p:nvSpPr>
          <p:cNvPr id="5" name="Espace réservé du numéro de diapositive 4"/>
          <p:cNvSpPr>
            <a:spLocks noGrp="1"/>
          </p:cNvSpPr>
          <p:nvPr>
            <p:ph type="sldNum" sz="quarter" idx="12"/>
          </p:nvPr>
        </p:nvSpPr>
        <p:spPr bwMode="gray"/>
        <p:txBody>
          <a:bodyPr/>
          <a:lstStyle/>
          <a:p>
            <a:fld id="{733122C9-A0B9-462F-8757-0847AD287B63}" type="slidenum">
              <a:rPr lang="fr-FR" smtClean="0">
                <a:solidFill>
                  <a:srgbClr val="000000"/>
                </a:solidFill>
              </a:rPr>
              <a:pPr/>
              <a:t>‹N°›</a:t>
            </a:fld>
            <a:endParaRPr lang="fr-FR">
              <a:solidFill>
                <a:srgbClr val="000000"/>
              </a:solidFill>
            </a:endParaRPr>
          </a:p>
        </p:txBody>
      </p:sp>
    </p:spTree>
    <p:extLst>
      <p:ext uri="{BB962C8B-B14F-4D97-AF65-F5344CB8AC3E}">
        <p14:creationId xmlns:p14="http://schemas.microsoft.com/office/powerpoint/2010/main" val="129835098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re et textes 3 colonnes">
    <p:spTree>
      <p:nvGrpSpPr>
        <p:cNvPr id="1" name=""/>
        <p:cNvGrpSpPr/>
        <p:nvPr/>
      </p:nvGrpSpPr>
      <p:grpSpPr>
        <a:xfrm>
          <a:off x="0" y="0"/>
          <a:ext cx="0" cy="0"/>
          <a:chOff x="0" y="0"/>
          <a:chExt cx="0" cy="0"/>
        </a:xfrm>
      </p:grpSpPr>
      <p:sp>
        <p:nvSpPr>
          <p:cNvPr id="2" name="Titre 1"/>
          <p:cNvSpPr>
            <a:spLocks noGrp="1"/>
          </p:cNvSpPr>
          <p:nvPr>
            <p:ph type="title" hasCustomPrompt="1"/>
          </p:nvPr>
        </p:nvSpPr>
        <p:spPr bwMode="gray">
          <a:xfrm>
            <a:off x="479999" y="1200000"/>
            <a:ext cx="11232000" cy="960000"/>
          </a:xfrm>
        </p:spPr>
        <p:txBody>
          <a:bodyPr/>
          <a:lstStyle>
            <a:lvl1pPr>
              <a:defRPr/>
            </a:lvl1pPr>
          </a:lstStyle>
          <a:p>
            <a:r>
              <a:rPr lang="fr-FR"/>
              <a:t>Titre</a:t>
            </a:r>
          </a:p>
        </p:txBody>
      </p:sp>
      <p:sp>
        <p:nvSpPr>
          <p:cNvPr id="3" name="Espace réservé de la date 2"/>
          <p:cNvSpPr>
            <a:spLocks noGrp="1"/>
          </p:cNvSpPr>
          <p:nvPr>
            <p:ph type="dt" sz="half" idx="10"/>
          </p:nvPr>
        </p:nvSpPr>
        <p:spPr bwMode="gray"/>
        <p:txBody>
          <a:bodyPr/>
          <a:lstStyle/>
          <a:p>
            <a:pPr algn="r"/>
            <a:endParaRPr lang="fr-FR" cap="all">
              <a:solidFill>
                <a:srgbClr val="000000"/>
              </a:solidFill>
            </a:endParaRPr>
          </a:p>
        </p:txBody>
      </p:sp>
      <p:sp>
        <p:nvSpPr>
          <p:cNvPr id="4" name="Espace réservé du pied de page 3"/>
          <p:cNvSpPr>
            <a:spLocks noGrp="1"/>
          </p:cNvSpPr>
          <p:nvPr>
            <p:ph type="ftr" sz="quarter" idx="11"/>
          </p:nvPr>
        </p:nvSpPr>
        <p:spPr bwMode="gray"/>
        <p:txBody>
          <a:bodyPr/>
          <a:lstStyle/>
          <a:p>
            <a:endParaRPr lang="fr-FR">
              <a:solidFill>
                <a:srgbClr val="000000"/>
              </a:solidFill>
            </a:endParaRPr>
          </a:p>
        </p:txBody>
      </p:sp>
      <p:sp>
        <p:nvSpPr>
          <p:cNvPr id="5" name="Espace réservé du numéro de diapositive 4"/>
          <p:cNvSpPr>
            <a:spLocks noGrp="1"/>
          </p:cNvSpPr>
          <p:nvPr>
            <p:ph type="sldNum" sz="quarter" idx="12"/>
          </p:nvPr>
        </p:nvSpPr>
        <p:spPr bwMode="gray"/>
        <p:txBody>
          <a:bodyPr/>
          <a:lstStyle/>
          <a:p>
            <a:fld id="{733122C9-A0B9-462F-8757-0847AD287B63}" type="slidenum">
              <a:rPr lang="fr-FR" smtClean="0">
                <a:solidFill>
                  <a:srgbClr val="000000"/>
                </a:solidFill>
              </a:rPr>
              <a:pPr/>
              <a:t>‹N°›</a:t>
            </a:fld>
            <a:endParaRPr lang="fr-FR">
              <a:solidFill>
                <a:srgbClr val="000000"/>
              </a:solidFill>
            </a:endParaRPr>
          </a:p>
        </p:txBody>
      </p:sp>
      <p:sp>
        <p:nvSpPr>
          <p:cNvPr id="10" name="Espace réservé du texte 9"/>
          <p:cNvSpPr>
            <a:spLocks noGrp="1"/>
          </p:cNvSpPr>
          <p:nvPr>
            <p:ph type="body" sz="quarter" idx="13" hasCustomPrompt="1"/>
          </p:nvPr>
        </p:nvSpPr>
        <p:spPr bwMode="gray">
          <a:xfrm>
            <a:off x="4416000" y="240000"/>
            <a:ext cx="7296000" cy="480000"/>
          </a:xfrm>
        </p:spPr>
        <p:txBody>
          <a:bodyPr/>
          <a:lstStyle>
            <a:lvl1pPr marL="143996" indent="-143996" algn="r">
              <a:spcAft>
                <a:spcPts val="0"/>
              </a:spcAft>
              <a:buFont typeface="+mj-lt"/>
              <a:buAutoNum type="arabicPeriod"/>
              <a:defRPr sz="1000" b="1"/>
            </a:lvl1pPr>
            <a:lvl2pPr marL="143996" indent="-143996" algn="r">
              <a:spcBef>
                <a:spcPts val="0"/>
              </a:spcBef>
              <a:spcAft>
                <a:spcPts val="0"/>
              </a:spcAft>
              <a:buFont typeface="+mj-lt"/>
              <a:buAutoNum type="alphaLcPeriod"/>
              <a:defRPr sz="1000"/>
            </a:lvl2pPr>
          </a:lstStyle>
          <a:p>
            <a:pPr lvl="0"/>
            <a:r>
              <a:rPr lang="fr-FR"/>
              <a:t>Titre</a:t>
            </a:r>
          </a:p>
          <a:p>
            <a:pPr lvl="1"/>
            <a:r>
              <a:rPr lang="fr-FR"/>
              <a:t>Sous-titre</a:t>
            </a:r>
          </a:p>
        </p:txBody>
      </p:sp>
      <p:sp>
        <p:nvSpPr>
          <p:cNvPr id="12" name="Espace réservé du texte 11"/>
          <p:cNvSpPr>
            <a:spLocks noGrp="1"/>
          </p:cNvSpPr>
          <p:nvPr>
            <p:ph type="body" sz="quarter" idx="14" hasCustomPrompt="1"/>
          </p:nvPr>
        </p:nvSpPr>
        <p:spPr bwMode="gray">
          <a:xfrm>
            <a:off x="479999" y="2448000"/>
            <a:ext cx="3360000" cy="3432000"/>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
        <p:nvSpPr>
          <p:cNvPr id="13" name="Espace réservé du texte 11"/>
          <p:cNvSpPr>
            <a:spLocks noGrp="1"/>
          </p:cNvSpPr>
          <p:nvPr>
            <p:ph type="body" sz="quarter" idx="15" hasCustomPrompt="1"/>
          </p:nvPr>
        </p:nvSpPr>
        <p:spPr bwMode="gray">
          <a:xfrm>
            <a:off x="4416000" y="2448000"/>
            <a:ext cx="3360000" cy="3432000"/>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
        <p:nvSpPr>
          <p:cNvPr id="14" name="Espace réservé du texte 11"/>
          <p:cNvSpPr>
            <a:spLocks noGrp="1"/>
          </p:cNvSpPr>
          <p:nvPr>
            <p:ph type="body" sz="quarter" idx="16" hasCustomPrompt="1"/>
          </p:nvPr>
        </p:nvSpPr>
        <p:spPr bwMode="gray">
          <a:xfrm>
            <a:off x="8352000" y="2448000"/>
            <a:ext cx="3360000" cy="3432000"/>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Tree>
    <p:extLst>
      <p:ext uri="{BB962C8B-B14F-4D97-AF65-F5344CB8AC3E}">
        <p14:creationId xmlns:p14="http://schemas.microsoft.com/office/powerpoint/2010/main" val="22649610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Reprise plateau 16/9">
    <p:spTree>
      <p:nvGrpSpPr>
        <p:cNvPr id="1" name=""/>
        <p:cNvGrpSpPr/>
        <p:nvPr/>
      </p:nvGrpSpPr>
      <p:grpSpPr>
        <a:xfrm>
          <a:off x="0" y="0"/>
          <a:ext cx="0" cy="0"/>
          <a:chOff x="0" y="0"/>
          <a:chExt cx="0" cy="0"/>
        </a:xfrm>
      </p:grpSpPr>
      <p:sp>
        <p:nvSpPr>
          <p:cNvPr id="11" name="Forme libre : forme 10">
            <a:extLst>
              <a:ext uri="{FF2B5EF4-FFF2-40B4-BE49-F238E27FC236}">
                <a16:creationId xmlns:a16="http://schemas.microsoft.com/office/drawing/2014/main" id="{73B62C79-19EF-4120-B09D-84F33C4223F8}"/>
              </a:ext>
            </a:extLst>
          </p:cNvPr>
          <p:cNvSpPr/>
          <p:nvPr/>
        </p:nvSpPr>
        <p:spPr>
          <a:xfrm rot="4860374" flipV="1">
            <a:off x="7778944" y="2059711"/>
            <a:ext cx="6508483" cy="3382767"/>
          </a:xfrm>
          <a:custGeom>
            <a:avLst/>
            <a:gdLst>
              <a:gd name="connsiteX0" fmla="*/ 727 w 4853585"/>
              <a:gd name="connsiteY0" fmla="*/ 452 h 2522638"/>
              <a:gd name="connsiteX1" fmla="*/ 4576622 w 4853585"/>
              <a:gd name="connsiteY1" fmla="*/ 452 h 2522638"/>
              <a:gd name="connsiteX2" fmla="*/ 4854304 w 4853585"/>
              <a:gd name="connsiteY2" fmla="*/ 1754899 h 2522638"/>
              <a:gd name="connsiteX3" fmla="*/ 718 w 4853585"/>
              <a:gd name="connsiteY3" fmla="*/ 2523090 h 2522638"/>
              <a:gd name="connsiteX4" fmla="*/ 727 w 4853585"/>
              <a:gd name="connsiteY4" fmla="*/ 452 h 25226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53585" h="2522638">
                <a:moveTo>
                  <a:pt x="727" y="452"/>
                </a:moveTo>
                <a:lnTo>
                  <a:pt x="4576622" y="452"/>
                </a:lnTo>
                <a:lnTo>
                  <a:pt x="4854304" y="1754899"/>
                </a:lnTo>
                <a:lnTo>
                  <a:pt x="718" y="2523090"/>
                </a:lnTo>
                <a:lnTo>
                  <a:pt x="727" y="452"/>
                </a:lnTo>
                <a:close/>
              </a:path>
            </a:pathLst>
          </a:custGeom>
          <a:solidFill>
            <a:srgbClr val="FFA08F"/>
          </a:solidFill>
          <a:ln w="9525" cap="flat">
            <a:noFill/>
            <a:prstDash val="solid"/>
            <a:round/>
          </a:ln>
        </p:spPr>
        <p:txBody>
          <a:bodyPr rtlCol="0" anchor="ctr"/>
          <a:lstStyle/>
          <a:p>
            <a:endParaRPr lang="fr-FR"/>
          </a:p>
        </p:txBody>
      </p:sp>
      <p:sp>
        <p:nvSpPr>
          <p:cNvPr id="10" name="Forme libre : forme 9">
            <a:extLst>
              <a:ext uri="{FF2B5EF4-FFF2-40B4-BE49-F238E27FC236}">
                <a16:creationId xmlns:a16="http://schemas.microsoft.com/office/drawing/2014/main" id="{44719B13-4E00-4851-90CD-220661C5737D}"/>
              </a:ext>
            </a:extLst>
          </p:cNvPr>
          <p:cNvSpPr/>
          <p:nvPr/>
        </p:nvSpPr>
        <p:spPr>
          <a:xfrm rot="5400000" flipV="1">
            <a:off x="357662" y="1018063"/>
            <a:ext cx="5482276" cy="6197600"/>
          </a:xfrm>
          <a:custGeom>
            <a:avLst/>
            <a:gdLst>
              <a:gd name="connsiteX0" fmla="*/ 630460 w 4097197"/>
              <a:gd name="connsiteY0" fmla="*/ 450 h 4631797"/>
              <a:gd name="connsiteX1" fmla="*/ 4097198 w 4097197"/>
              <a:gd name="connsiteY1" fmla="*/ 450 h 4631797"/>
              <a:gd name="connsiteX2" fmla="*/ 4097198 w 4097197"/>
              <a:gd name="connsiteY2" fmla="*/ 4632248 h 4631797"/>
              <a:gd name="connsiteX3" fmla="*/ 0 w 4097197"/>
              <a:gd name="connsiteY3" fmla="*/ 3983776 h 4631797"/>
              <a:gd name="connsiteX4" fmla="*/ 630460 w 4097197"/>
              <a:gd name="connsiteY4" fmla="*/ 450 h 46317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97197" h="4631797">
                <a:moveTo>
                  <a:pt x="630460" y="450"/>
                </a:moveTo>
                <a:lnTo>
                  <a:pt x="4097198" y="450"/>
                </a:lnTo>
                <a:lnTo>
                  <a:pt x="4097198" y="4632248"/>
                </a:lnTo>
                <a:lnTo>
                  <a:pt x="0" y="3983776"/>
                </a:lnTo>
                <a:lnTo>
                  <a:pt x="630460" y="450"/>
                </a:lnTo>
                <a:close/>
              </a:path>
            </a:pathLst>
          </a:custGeom>
          <a:solidFill>
            <a:srgbClr val="021CA1"/>
          </a:solidFill>
          <a:ln w="9525" cap="flat">
            <a:noFill/>
            <a:prstDash val="solid"/>
            <a:round/>
          </a:ln>
        </p:spPr>
        <p:txBody>
          <a:bodyPr rtlCol="0" anchor="ctr"/>
          <a:lstStyle/>
          <a:p>
            <a:endParaRPr lang="fr-FR"/>
          </a:p>
        </p:txBody>
      </p:sp>
    </p:spTree>
    <p:extLst>
      <p:ext uri="{BB962C8B-B14F-4D97-AF65-F5344CB8AC3E}">
        <p14:creationId xmlns:p14="http://schemas.microsoft.com/office/powerpoint/2010/main" val="32942631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87" userDrawn="1">
          <p15:clr>
            <a:srgbClr val="FBAE40"/>
          </p15:clr>
        </p15:guide>
        <p15:guide id="2" orient="horz" pos="2001" userDrawn="1">
          <p15:clr>
            <a:srgbClr val="FBAE40"/>
          </p15:clr>
        </p15:guide>
        <p15:guide id="4" orient="horz" pos="250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ersonnes">
    <p:spTree>
      <p:nvGrpSpPr>
        <p:cNvPr id="1" name=""/>
        <p:cNvGrpSpPr/>
        <p:nvPr/>
      </p:nvGrpSpPr>
      <p:grpSpPr>
        <a:xfrm>
          <a:off x="0" y="0"/>
          <a:ext cx="0" cy="0"/>
          <a:chOff x="0" y="0"/>
          <a:chExt cx="0" cy="0"/>
        </a:xfrm>
      </p:grpSpPr>
      <p:sp>
        <p:nvSpPr>
          <p:cNvPr id="11" name="Forme libre : forme 10">
            <a:extLst>
              <a:ext uri="{FF2B5EF4-FFF2-40B4-BE49-F238E27FC236}">
                <a16:creationId xmlns:a16="http://schemas.microsoft.com/office/drawing/2014/main" id="{73B62C79-19EF-4120-B09D-84F33C4223F8}"/>
              </a:ext>
            </a:extLst>
          </p:cNvPr>
          <p:cNvSpPr/>
          <p:nvPr/>
        </p:nvSpPr>
        <p:spPr>
          <a:xfrm rot="4860374" flipV="1">
            <a:off x="7778944" y="2059711"/>
            <a:ext cx="6508483" cy="3382767"/>
          </a:xfrm>
          <a:custGeom>
            <a:avLst/>
            <a:gdLst>
              <a:gd name="connsiteX0" fmla="*/ 727 w 4853585"/>
              <a:gd name="connsiteY0" fmla="*/ 452 h 2522638"/>
              <a:gd name="connsiteX1" fmla="*/ 4576622 w 4853585"/>
              <a:gd name="connsiteY1" fmla="*/ 452 h 2522638"/>
              <a:gd name="connsiteX2" fmla="*/ 4854304 w 4853585"/>
              <a:gd name="connsiteY2" fmla="*/ 1754899 h 2522638"/>
              <a:gd name="connsiteX3" fmla="*/ 718 w 4853585"/>
              <a:gd name="connsiteY3" fmla="*/ 2523090 h 2522638"/>
              <a:gd name="connsiteX4" fmla="*/ 727 w 4853585"/>
              <a:gd name="connsiteY4" fmla="*/ 452 h 25226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53585" h="2522638">
                <a:moveTo>
                  <a:pt x="727" y="452"/>
                </a:moveTo>
                <a:lnTo>
                  <a:pt x="4576622" y="452"/>
                </a:lnTo>
                <a:lnTo>
                  <a:pt x="4854304" y="1754899"/>
                </a:lnTo>
                <a:lnTo>
                  <a:pt x="718" y="2523090"/>
                </a:lnTo>
                <a:lnTo>
                  <a:pt x="727" y="452"/>
                </a:lnTo>
                <a:close/>
              </a:path>
            </a:pathLst>
          </a:custGeom>
          <a:solidFill>
            <a:srgbClr val="FFA08F"/>
          </a:solidFill>
          <a:ln w="9525" cap="flat">
            <a:noFill/>
            <a:prstDash val="solid"/>
            <a:round/>
          </a:ln>
        </p:spPr>
        <p:txBody>
          <a:bodyPr rtlCol="0" anchor="ctr"/>
          <a:lstStyle/>
          <a:p>
            <a:endParaRPr lang="fr-FR"/>
          </a:p>
        </p:txBody>
      </p:sp>
      <p:sp>
        <p:nvSpPr>
          <p:cNvPr id="10" name="Forme libre : forme 9">
            <a:extLst>
              <a:ext uri="{FF2B5EF4-FFF2-40B4-BE49-F238E27FC236}">
                <a16:creationId xmlns:a16="http://schemas.microsoft.com/office/drawing/2014/main" id="{44719B13-4E00-4851-90CD-220661C5737D}"/>
              </a:ext>
            </a:extLst>
          </p:cNvPr>
          <p:cNvSpPr/>
          <p:nvPr/>
        </p:nvSpPr>
        <p:spPr>
          <a:xfrm rot="5400000" flipV="1">
            <a:off x="357662" y="1018063"/>
            <a:ext cx="5482276" cy="6197600"/>
          </a:xfrm>
          <a:custGeom>
            <a:avLst/>
            <a:gdLst>
              <a:gd name="connsiteX0" fmla="*/ 630460 w 4097197"/>
              <a:gd name="connsiteY0" fmla="*/ 450 h 4631797"/>
              <a:gd name="connsiteX1" fmla="*/ 4097198 w 4097197"/>
              <a:gd name="connsiteY1" fmla="*/ 450 h 4631797"/>
              <a:gd name="connsiteX2" fmla="*/ 4097198 w 4097197"/>
              <a:gd name="connsiteY2" fmla="*/ 4632248 h 4631797"/>
              <a:gd name="connsiteX3" fmla="*/ 0 w 4097197"/>
              <a:gd name="connsiteY3" fmla="*/ 3983776 h 4631797"/>
              <a:gd name="connsiteX4" fmla="*/ 630460 w 4097197"/>
              <a:gd name="connsiteY4" fmla="*/ 450 h 46317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97197" h="4631797">
                <a:moveTo>
                  <a:pt x="630460" y="450"/>
                </a:moveTo>
                <a:lnTo>
                  <a:pt x="4097198" y="450"/>
                </a:lnTo>
                <a:lnTo>
                  <a:pt x="4097198" y="4632248"/>
                </a:lnTo>
                <a:lnTo>
                  <a:pt x="0" y="3983776"/>
                </a:lnTo>
                <a:lnTo>
                  <a:pt x="630460" y="450"/>
                </a:lnTo>
                <a:close/>
              </a:path>
            </a:pathLst>
          </a:custGeom>
          <a:solidFill>
            <a:srgbClr val="021CA1"/>
          </a:solidFill>
          <a:ln w="9525" cap="flat">
            <a:noFill/>
            <a:prstDash val="solid"/>
            <a:round/>
          </a:ln>
        </p:spPr>
        <p:txBody>
          <a:bodyPr rtlCol="0" anchor="ctr"/>
          <a:lstStyle/>
          <a:p>
            <a:endParaRPr lang="fr-FR"/>
          </a:p>
        </p:txBody>
      </p:sp>
      <p:sp>
        <p:nvSpPr>
          <p:cNvPr id="13" name="Titre 12">
            <a:extLst>
              <a:ext uri="{FF2B5EF4-FFF2-40B4-BE49-F238E27FC236}">
                <a16:creationId xmlns:a16="http://schemas.microsoft.com/office/drawing/2014/main" id="{6C1CF88F-1FFA-442B-81AA-538EA52EFC76}"/>
              </a:ext>
            </a:extLst>
          </p:cNvPr>
          <p:cNvSpPr>
            <a:spLocks noGrp="1"/>
          </p:cNvSpPr>
          <p:nvPr>
            <p:ph type="title" hasCustomPrompt="1"/>
          </p:nvPr>
        </p:nvSpPr>
        <p:spPr>
          <a:xfrm>
            <a:off x="6496873" y="2005101"/>
            <a:ext cx="4944237" cy="1325563"/>
          </a:xfrm>
        </p:spPr>
        <p:txBody>
          <a:bodyPr anchor="b"/>
          <a:lstStyle>
            <a:lvl1pPr>
              <a:defRPr>
                <a:solidFill>
                  <a:schemeClr val="tx2"/>
                </a:solidFill>
                <a:latin typeface="Marianne Light" panose="02000000000000000000" pitchFamily="50" charset="0"/>
              </a:defRPr>
            </a:lvl1pPr>
          </a:lstStyle>
          <a:p>
            <a:r>
              <a:rPr lang="fr-FR" dirty="0"/>
              <a:t>Prénom</a:t>
            </a:r>
            <a:br>
              <a:rPr lang="fr-FR" dirty="0"/>
            </a:br>
            <a:r>
              <a:rPr lang="fr-FR" dirty="0"/>
              <a:t>nom</a:t>
            </a:r>
          </a:p>
        </p:txBody>
      </p:sp>
      <p:cxnSp>
        <p:nvCxnSpPr>
          <p:cNvPr id="15" name="Connecteur droit 14">
            <a:extLst>
              <a:ext uri="{FF2B5EF4-FFF2-40B4-BE49-F238E27FC236}">
                <a16:creationId xmlns:a16="http://schemas.microsoft.com/office/drawing/2014/main" id="{D41D8604-5F2E-483C-853C-B8B60DD24E97}"/>
              </a:ext>
            </a:extLst>
          </p:cNvPr>
          <p:cNvCxnSpPr>
            <a:cxnSpLocks/>
          </p:cNvCxnSpPr>
          <p:nvPr userDrawn="1"/>
        </p:nvCxnSpPr>
        <p:spPr>
          <a:xfrm>
            <a:off x="6496873" y="3721100"/>
            <a:ext cx="163512" cy="0"/>
          </a:xfrm>
          <a:prstGeom prst="line">
            <a:avLst/>
          </a:prstGeom>
          <a:ln>
            <a:solidFill>
              <a:srgbClr val="000092"/>
            </a:solidFill>
          </a:ln>
        </p:spPr>
        <p:style>
          <a:lnRef idx="1">
            <a:schemeClr val="accent1"/>
          </a:lnRef>
          <a:fillRef idx="0">
            <a:schemeClr val="accent1"/>
          </a:fillRef>
          <a:effectRef idx="0">
            <a:schemeClr val="accent1"/>
          </a:effectRef>
          <a:fontRef idx="minor">
            <a:schemeClr val="tx1"/>
          </a:fontRef>
        </p:style>
      </p:cxnSp>
      <p:sp>
        <p:nvSpPr>
          <p:cNvPr id="19" name="Subtitle 2">
            <a:extLst>
              <a:ext uri="{FF2B5EF4-FFF2-40B4-BE49-F238E27FC236}">
                <a16:creationId xmlns:a16="http://schemas.microsoft.com/office/drawing/2014/main" id="{F0243CDD-86B9-4D6C-911E-A3757CB744C9}"/>
              </a:ext>
            </a:extLst>
          </p:cNvPr>
          <p:cNvSpPr>
            <a:spLocks noGrp="1"/>
          </p:cNvSpPr>
          <p:nvPr>
            <p:ph type="subTitle" idx="1" hasCustomPrompt="1"/>
          </p:nvPr>
        </p:nvSpPr>
        <p:spPr>
          <a:xfrm>
            <a:off x="6496873" y="3954597"/>
            <a:ext cx="4944237" cy="254044"/>
          </a:xfrm>
          <a:noFill/>
        </p:spPr>
        <p:txBody>
          <a:bodyPr/>
          <a:lstStyle>
            <a:lvl1pPr marL="0" indent="0" algn="l">
              <a:lnSpc>
                <a:spcPct val="110000"/>
              </a:lnSpc>
              <a:buNone/>
              <a:defRPr sz="1600" cap="all" baseline="0">
                <a:solidFill>
                  <a:srgbClr val="E8220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dirty="0"/>
              <a:t>Poste</a:t>
            </a:r>
            <a:endParaRPr lang="en-US" dirty="0"/>
          </a:p>
        </p:txBody>
      </p:sp>
      <p:pic>
        <p:nvPicPr>
          <p:cNvPr id="8" name="Image 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6660385" y="6096011"/>
            <a:ext cx="1693311" cy="485364"/>
          </a:xfrm>
          <a:prstGeom prst="rect">
            <a:avLst/>
          </a:prstGeom>
        </p:spPr>
      </p:pic>
    </p:spTree>
    <p:extLst>
      <p:ext uri="{BB962C8B-B14F-4D97-AF65-F5344CB8AC3E}">
        <p14:creationId xmlns:p14="http://schemas.microsoft.com/office/powerpoint/2010/main" val="31484465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87" userDrawn="1">
          <p15:clr>
            <a:srgbClr val="FBAE40"/>
          </p15:clr>
        </p15:guide>
        <p15:guide id="2" orient="horz" pos="2001" userDrawn="1">
          <p15:clr>
            <a:srgbClr val="FBAE40"/>
          </p15:clr>
        </p15:guide>
        <p15:guide id="4" orient="horz" pos="250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ête de chapitre">
    <p:spTree>
      <p:nvGrpSpPr>
        <p:cNvPr id="1" name=""/>
        <p:cNvGrpSpPr/>
        <p:nvPr/>
      </p:nvGrpSpPr>
      <p:grpSpPr>
        <a:xfrm>
          <a:off x="0" y="0"/>
          <a:ext cx="0" cy="0"/>
          <a:chOff x="0" y="0"/>
          <a:chExt cx="0" cy="0"/>
        </a:xfrm>
      </p:grpSpPr>
      <p:sp>
        <p:nvSpPr>
          <p:cNvPr id="18" name="Forme libre : forme 17">
            <a:extLst>
              <a:ext uri="{FF2B5EF4-FFF2-40B4-BE49-F238E27FC236}">
                <a16:creationId xmlns:a16="http://schemas.microsoft.com/office/drawing/2014/main" id="{178947D7-6DE6-4422-81F1-711C51381A79}"/>
              </a:ext>
            </a:extLst>
          </p:cNvPr>
          <p:cNvSpPr/>
          <p:nvPr userDrawn="1"/>
        </p:nvSpPr>
        <p:spPr>
          <a:xfrm>
            <a:off x="10769402" y="-10341"/>
            <a:ext cx="1422598" cy="6867913"/>
          </a:xfrm>
          <a:custGeom>
            <a:avLst/>
            <a:gdLst>
              <a:gd name="connsiteX0" fmla="*/ 1422598 w 1422598"/>
              <a:gd name="connsiteY0" fmla="*/ 0 h 6867913"/>
              <a:gd name="connsiteX1" fmla="*/ 1422598 w 1422598"/>
              <a:gd name="connsiteY1" fmla="*/ 6867913 h 6867913"/>
              <a:gd name="connsiteX2" fmla="*/ 741630 w 1422598"/>
              <a:gd name="connsiteY2" fmla="*/ 6867913 h 6867913"/>
              <a:gd name="connsiteX3" fmla="*/ 0 w 1422598"/>
              <a:gd name="connsiteY3" fmla="*/ 157218 h 6867913"/>
              <a:gd name="connsiteX4" fmla="*/ 1422598 w 1422598"/>
              <a:gd name="connsiteY4" fmla="*/ 0 h 68679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2598" h="6867913">
                <a:moveTo>
                  <a:pt x="1422598" y="0"/>
                </a:moveTo>
                <a:lnTo>
                  <a:pt x="1422598" y="6867913"/>
                </a:lnTo>
                <a:lnTo>
                  <a:pt x="741630" y="6867913"/>
                </a:lnTo>
                <a:lnTo>
                  <a:pt x="0" y="157218"/>
                </a:lnTo>
                <a:lnTo>
                  <a:pt x="1422598" y="0"/>
                </a:lnTo>
                <a:close/>
              </a:path>
            </a:pathLst>
          </a:custGeom>
          <a:solidFill>
            <a:srgbClr val="B4C2E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fr-FR" dirty="0"/>
          </a:p>
        </p:txBody>
      </p:sp>
      <p:sp>
        <p:nvSpPr>
          <p:cNvPr id="12" name="Forme libre : forme 11">
            <a:extLst>
              <a:ext uri="{FF2B5EF4-FFF2-40B4-BE49-F238E27FC236}">
                <a16:creationId xmlns:a16="http://schemas.microsoft.com/office/drawing/2014/main" id="{0FA33A12-DA9A-4045-B381-64DFAA091E45}"/>
              </a:ext>
            </a:extLst>
          </p:cNvPr>
          <p:cNvSpPr/>
          <p:nvPr/>
        </p:nvSpPr>
        <p:spPr>
          <a:xfrm rot="5400000" flipV="1">
            <a:off x="155233" y="409231"/>
            <a:ext cx="6293536" cy="6604002"/>
          </a:xfrm>
          <a:custGeom>
            <a:avLst/>
            <a:gdLst>
              <a:gd name="connsiteX0" fmla="*/ 421465 w 4062212"/>
              <a:gd name="connsiteY0" fmla="*/ 541 h 4262605"/>
              <a:gd name="connsiteX1" fmla="*/ 4062213 w 4062212"/>
              <a:gd name="connsiteY1" fmla="*/ 541 h 4262605"/>
              <a:gd name="connsiteX2" fmla="*/ 4062213 w 4062212"/>
              <a:gd name="connsiteY2" fmla="*/ 4263147 h 4262605"/>
              <a:gd name="connsiteX3" fmla="*/ 0 w 4062212"/>
              <a:gd name="connsiteY3" fmla="*/ 3814222 h 4262605"/>
              <a:gd name="connsiteX4" fmla="*/ 421465 w 4062212"/>
              <a:gd name="connsiteY4" fmla="*/ 541 h 42626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62212" h="4262605">
                <a:moveTo>
                  <a:pt x="421465" y="541"/>
                </a:moveTo>
                <a:lnTo>
                  <a:pt x="4062213" y="541"/>
                </a:lnTo>
                <a:lnTo>
                  <a:pt x="4062213" y="4263147"/>
                </a:lnTo>
                <a:lnTo>
                  <a:pt x="0" y="3814222"/>
                </a:lnTo>
                <a:lnTo>
                  <a:pt x="421465" y="541"/>
                </a:lnTo>
                <a:close/>
              </a:path>
            </a:pathLst>
          </a:custGeom>
          <a:solidFill>
            <a:srgbClr val="E8220F"/>
          </a:solidFill>
          <a:ln w="8161" cap="flat">
            <a:noFill/>
            <a:prstDash val="solid"/>
            <a:round/>
          </a:ln>
        </p:spPr>
        <p:txBody>
          <a:bodyPr rtlCol="0" anchor="ctr"/>
          <a:lstStyle/>
          <a:p>
            <a:endParaRPr lang="fr-FR"/>
          </a:p>
        </p:txBody>
      </p:sp>
      <p:sp>
        <p:nvSpPr>
          <p:cNvPr id="2" name="Title 1"/>
          <p:cNvSpPr>
            <a:spLocks noGrp="1"/>
          </p:cNvSpPr>
          <p:nvPr>
            <p:ph type="title" hasCustomPrompt="1"/>
          </p:nvPr>
        </p:nvSpPr>
        <p:spPr>
          <a:xfrm>
            <a:off x="371475" y="1161704"/>
            <a:ext cx="5329237" cy="1917163"/>
          </a:xfrm>
        </p:spPr>
        <p:txBody>
          <a:bodyPr anchor="b"/>
          <a:lstStyle>
            <a:lvl1pPr algn="r">
              <a:lnSpc>
                <a:spcPct val="85000"/>
              </a:lnSpc>
              <a:defRPr sz="4000" cap="all" baseline="0">
                <a:solidFill>
                  <a:schemeClr val="bg1"/>
                </a:solidFill>
                <a:latin typeface="+mn-lt"/>
              </a:defRPr>
            </a:lvl1pPr>
          </a:lstStyle>
          <a:p>
            <a:r>
              <a:rPr lang="fr-FR" dirty="0"/>
              <a:t>Titre</a:t>
            </a:r>
            <a:br>
              <a:rPr lang="fr-FR" dirty="0"/>
            </a:br>
            <a:r>
              <a:rPr lang="fr-FR" dirty="0"/>
              <a:t>chapitre</a:t>
            </a:r>
            <a:endParaRPr lang="en-US" dirty="0"/>
          </a:p>
        </p:txBody>
      </p:sp>
      <p:sp>
        <p:nvSpPr>
          <p:cNvPr id="5" name="Espace réservé du graphique SmartArt 4">
            <a:extLst>
              <a:ext uri="{FF2B5EF4-FFF2-40B4-BE49-F238E27FC236}">
                <a16:creationId xmlns:a16="http://schemas.microsoft.com/office/drawing/2014/main" id="{E01E8349-ED49-484B-B131-43B1B0240A6D}"/>
              </a:ext>
            </a:extLst>
          </p:cNvPr>
          <p:cNvSpPr>
            <a:spLocks noGrp="1"/>
          </p:cNvSpPr>
          <p:nvPr>
            <p:ph type="dgm" sz="quarter" idx="10"/>
          </p:nvPr>
        </p:nvSpPr>
        <p:spPr>
          <a:xfrm>
            <a:off x="5494733" y="3816084"/>
            <a:ext cx="205979" cy="6460"/>
          </a:xfrm>
          <a:solidFill>
            <a:srgbClr val="000092"/>
          </a:solidFill>
          <a:ln>
            <a:noFill/>
          </a:ln>
        </p:spPr>
        <p:txBody>
          <a:bodyPr/>
          <a:lstStyle>
            <a:lvl1pPr>
              <a:defRPr sz="100">
                <a:noFill/>
              </a:defRPr>
            </a:lvl1pPr>
          </a:lstStyle>
          <a:p>
            <a:endParaRPr lang="fr-FR" dirty="0"/>
          </a:p>
        </p:txBody>
      </p:sp>
      <p:sp>
        <p:nvSpPr>
          <p:cNvPr id="8" name="Espace réservé du texte 7">
            <a:extLst>
              <a:ext uri="{FF2B5EF4-FFF2-40B4-BE49-F238E27FC236}">
                <a16:creationId xmlns:a16="http://schemas.microsoft.com/office/drawing/2014/main" id="{785B5A81-5059-412F-9CA2-CD34102DA74C}"/>
              </a:ext>
            </a:extLst>
          </p:cNvPr>
          <p:cNvSpPr>
            <a:spLocks noGrp="1"/>
          </p:cNvSpPr>
          <p:nvPr>
            <p:ph type="body" sz="quarter" idx="11" hasCustomPrompt="1"/>
          </p:nvPr>
        </p:nvSpPr>
        <p:spPr>
          <a:xfrm>
            <a:off x="371475" y="4320655"/>
            <a:ext cx="5329238" cy="790986"/>
          </a:xfrm>
        </p:spPr>
        <p:txBody>
          <a:bodyPr/>
          <a:lstStyle>
            <a:lvl1pPr algn="r">
              <a:defRPr lang="fr-FR" sz="2800" kern="1200" cap="none" baseline="0" dirty="0" smtClean="0">
                <a:solidFill>
                  <a:schemeClr val="bg1"/>
                </a:solidFill>
                <a:latin typeface="Marianne Light" panose="02000000000000000000" pitchFamily="50" charset="0"/>
                <a:ea typeface="+mn-ea"/>
                <a:cs typeface="+mn-cs"/>
              </a:defRPr>
            </a:lvl1pPr>
            <a:lvl2pPr marL="0" algn="r">
              <a:spcBef>
                <a:spcPts val="1200"/>
              </a:spcBef>
              <a:defRPr lang="fr-FR" sz="1800" kern="1200" cap="all" baseline="0" dirty="0" smtClean="0">
                <a:solidFill>
                  <a:srgbClr val="000092"/>
                </a:solidFill>
                <a:latin typeface="+mn-lt"/>
                <a:ea typeface="+mn-ea"/>
                <a:cs typeface="+mn-cs"/>
              </a:defRPr>
            </a:lvl2pPr>
          </a:lstStyle>
          <a:p>
            <a:pPr lvl="0"/>
            <a:r>
              <a:rPr lang="fr-FR" dirty="0"/>
              <a:t>Prénom nom</a:t>
            </a:r>
          </a:p>
          <a:p>
            <a:pPr lvl="1"/>
            <a:r>
              <a:rPr lang="fr-FR" dirty="0"/>
              <a:t>Deuxième niveau</a:t>
            </a:r>
          </a:p>
        </p:txBody>
      </p:sp>
    </p:spTree>
    <p:extLst>
      <p:ext uri="{BB962C8B-B14F-4D97-AF65-F5344CB8AC3E}">
        <p14:creationId xmlns:p14="http://schemas.microsoft.com/office/powerpoint/2010/main" val="9326159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865" userDrawn="1">
          <p15:clr>
            <a:srgbClr val="FBAE40"/>
          </p15:clr>
        </p15:guide>
        <p15:guide id="2" orient="horz" pos="1275" userDrawn="1">
          <p15:clr>
            <a:srgbClr val="FBAE40"/>
          </p15:clr>
        </p15:guide>
        <p15:guide id="3" pos="3591"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ête de chapitre Bis">
    <p:spTree>
      <p:nvGrpSpPr>
        <p:cNvPr id="1" name=""/>
        <p:cNvGrpSpPr/>
        <p:nvPr/>
      </p:nvGrpSpPr>
      <p:grpSpPr>
        <a:xfrm>
          <a:off x="0" y="0"/>
          <a:ext cx="0" cy="0"/>
          <a:chOff x="0" y="0"/>
          <a:chExt cx="0" cy="0"/>
        </a:xfrm>
      </p:grpSpPr>
      <p:sp>
        <p:nvSpPr>
          <p:cNvPr id="18" name="Forme libre : forme 17">
            <a:extLst>
              <a:ext uri="{FF2B5EF4-FFF2-40B4-BE49-F238E27FC236}">
                <a16:creationId xmlns:a16="http://schemas.microsoft.com/office/drawing/2014/main" id="{178947D7-6DE6-4422-81F1-711C51381A79}"/>
              </a:ext>
            </a:extLst>
          </p:cNvPr>
          <p:cNvSpPr/>
          <p:nvPr userDrawn="1"/>
        </p:nvSpPr>
        <p:spPr>
          <a:xfrm>
            <a:off x="10769402" y="-10341"/>
            <a:ext cx="1422598" cy="6867913"/>
          </a:xfrm>
          <a:custGeom>
            <a:avLst/>
            <a:gdLst>
              <a:gd name="connsiteX0" fmla="*/ 1422598 w 1422598"/>
              <a:gd name="connsiteY0" fmla="*/ 0 h 6867913"/>
              <a:gd name="connsiteX1" fmla="*/ 1422598 w 1422598"/>
              <a:gd name="connsiteY1" fmla="*/ 6867913 h 6867913"/>
              <a:gd name="connsiteX2" fmla="*/ 741630 w 1422598"/>
              <a:gd name="connsiteY2" fmla="*/ 6867913 h 6867913"/>
              <a:gd name="connsiteX3" fmla="*/ 0 w 1422598"/>
              <a:gd name="connsiteY3" fmla="*/ 157218 h 6867913"/>
              <a:gd name="connsiteX4" fmla="*/ 1422598 w 1422598"/>
              <a:gd name="connsiteY4" fmla="*/ 0 h 68679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2598" h="6867913">
                <a:moveTo>
                  <a:pt x="1422598" y="0"/>
                </a:moveTo>
                <a:lnTo>
                  <a:pt x="1422598" y="6867913"/>
                </a:lnTo>
                <a:lnTo>
                  <a:pt x="741630" y="6867913"/>
                </a:lnTo>
                <a:lnTo>
                  <a:pt x="0" y="157218"/>
                </a:lnTo>
                <a:lnTo>
                  <a:pt x="1422598" y="0"/>
                </a:lnTo>
                <a:close/>
              </a:path>
            </a:pathLst>
          </a:custGeom>
          <a:solidFill>
            <a:srgbClr val="B4C2E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fr-FR" dirty="0"/>
          </a:p>
        </p:txBody>
      </p:sp>
      <p:sp>
        <p:nvSpPr>
          <p:cNvPr id="12" name="Forme libre : forme 11">
            <a:extLst>
              <a:ext uri="{FF2B5EF4-FFF2-40B4-BE49-F238E27FC236}">
                <a16:creationId xmlns:a16="http://schemas.microsoft.com/office/drawing/2014/main" id="{0FA33A12-DA9A-4045-B381-64DFAA091E45}"/>
              </a:ext>
            </a:extLst>
          </p:cNvPr>
          <p:cNvSpPr/>
          <p:nvPr/>
        </p:nvSpPr>
        <p:spPr>
          <a:xfrm rot="5400000" flipV="1">
            <a:off x="155233" y="409231"/>
            <a:ext cx="6293536" cy="6604002"/>
          </a:xfrm>
          <a:custGeom>
            <a:avLst/>
            <a:gdLst>
              <a:gd name="connsiteX0" fmla="*/ 421465 w 4062212"/>
              <a:gd name="connsiteY0" fmla="*/ 541 h 4262605"/>
              <a:gd name="connsiteX1" fmla="*/ 4062213 w 4062212"/>
              <a:gd name="connsiteY1" fmla="*/ 541 h 4262605"/>
              <a:gd name="connsiteX2" fmla="*/ 4062213 w 4062212"/>
              <a:gd name="connsiteY2" fmla="*/ 4263147 h 4262605"/>
              <a:gd name="connsiteX3" fmla="*/ 0 w 4062212"/>
              <a:gd name="connsiteY3" fmla="*/ 3814222 h 4262605"/>
              <a:gd name="connsiteX4" fmla="*/ 421465 w 4062212"/>
              <a:gd name="connsiteY4" fmla="*/ 541 h 42626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62212" h="4262605">
                <a:moveTo>
                  <a:pt x="421465" y="541"/>
                </a:moveTo>
                <a:lnTo>
                  <a:pt x="4062213" y="541"/>
                </a:lnTo>
                <a:lnTo>
                  <a:pt x="4062213" y="4263147"/>
                </a:lnTo>
                <a:lnTo>
                  <a:pt x="0" y="3814222"/>
                </a:lnTo>
                <a:lnTo>
                  <a:pt x="421465" y="541"/>
                </a:lnTo>
                <a:close/>
              </a:path>
            </a:pathLst>
          </a:custGeom>
          <a:solidFill>
            <a:srgbClr val="E8220F"/>
          </a:solidFill>
          <a:ln w="8161" cap="flat">
            <a:noFill/>
            <a:prstDash val="solid"/>
            <a:round/>
          </a:ln>
        </p:spPr>
        <p:txBody>
          <a:bodyPr rtlCol="0" anchor="ctr"/>
          <a:lstStyle/>
          <a:p>
            <a:endParaRPr lang="fr-FR"/>
          </a:p>
        </p:txBody>
      </p:sp>
      <p:sp>
        <p:nvSpPr>
          <p:cNvPr id="2" name="Title 1"/>
          <p:cNvSpPr>
            <a:spLocks noGrp="1"/>
          </p:cNvSpPr>
          <p:nvPr>
            <p:ph type="title" hasCustomPrompt="1"/>
          </p:nvPr>
        </p:nvSpPr>
        <p:spPr>
          <a:xfrm>
            <a:off x="371475" y="1606550"/>
            <a:ext cx="5329237" cy="1917163"/>
          </a:xfrm>
        </p:spPr>
        <p:txBody>
          <a:bodyPr anchor="b"/>
          <a:lstStyle>
            <a:lvl1pPr algn="r">
              <a:lnSpc>
                <a:spcPct val="85000"/>
              </a:lnSpc>
              <a:defRPr sz="4000" cap="all" baseline="0">
                <a:solidFill>
                  <a:schemeClr val="bg1"/>
                </a:solidFill>
                <a:latin typeface="+mn-lt"/>
              </a:defRPr>
            </a:lvl1pPr>
          </a:lstStyle>
          <a:p>
            <a:r>
              <a:rPr lang="fr-FR" dirty="0"/>
              <a:t>Titre</a:t>
            </a:r>
            <a:br>
              <a:rPr lang="fr-FR" dirty="0"/>
            </a:br>
            <a:r>
              <a:rPr lang="fr-FR" dirty="0"/>
              <a:t>chapitre</a:t>
            </a:r>
            <a:endParaRPr lang="en-US" dirty="0"/>
          </a:p>
        </p:txBody>
      </p:sp>
      <p:sp>
        <p:nvSpPr>
          <p:cNvPr id="5" name="Espace réservé du graphique SmartArt 4">
            <a:extLst>
              <a:ext uri="{FF2B5EF4-FFF2-40B4-BE49-F238E27FC236}">
                <a16:creationId xmlns:a16="http://schemas.microsoft.com/office/drawing/2014/main" id="{E01E8349-ED49-484B-B131-43B1B0240A6D}"/>
              </a:ext>
            </a:extLst>
          </p:cNvPr>
          <p:cNvSpPr>
            <a:spLocks noGrp="1"/>
          </p:cNvSpPr>
          <p:nvPr>
            <p:ph type="dgm" sz="quarter" idx="10"/>
          </p:nvPr>
        </p:nvSpPr>
        <p:spPr>
          <a:xfrm>
            <a:off x="5494733" y="4276979"/>
            <a:ext cx="205979" cy="6460"/>
          </a:xfrm>
          <a:solidFill>
            <a:srgbClr val="000092"/>
          </a:solidFill>
          <a:ln>
            <a:noFill/>
          </a:ln>
        </p:spPr>
        <p:txBody>
          <a:bodyPr/>
          <a:lstStyle>
            <a:lvl1pPr>
              <a:defRPr sz="100">
                <a:noFill/>
              </a:defRPr>
            </a:lvl1pPr>
          </a:lstStyle>
          <a:p>
            <a:endParaRPr lang="fr-FR" dirty="0"/>
          </a:p>
        </p:txBody>
      </p:sp>
      <p:sp>
        <p:nvSpPr>
          <p:cNvPr id="8" name="Espace réservé du texte 7">
            <a:extLst>
              <a:ext uri="{FF2B5EF4-FFF2-40B4-BE49-F238E27FC236}">
                <a16:creationId xmlns:a16="http://schemas.microsoft.com/office/drawing/2014/main" id="{785B5A81-5059-412F-9CA2-CD34102DA74C}"/>
              </a:ext>
            </a:extLst>
          </p:cNvPr>
          <p:cNvSpPr>
            <a:spLocks noGrp="1"/>
          </p:cNvSpPr>
          <p:nvPr>
            <p:ph type="body" sz="quarter" idx="11" hasCustomPrompt="1"/>
          </p:nvPr>
        </p:nvSpPr>
        <p:spPr>
          <a:xfrm>
            <a:off x="371475" y="4781550"/>
            <a:ext cx="5329238" cy="790986"/>
          </a:xfrm>
        </p:spPr>
        <p:txBody>
          <a:bodyPr/>
          <a:lstStyle>
            <a:lvl1pPr algn="r">
              <a:defRPr lang="fr-FR" sz="2800" kern="1200" cap="none" baseline="0" dirty="0" smtClean="0">
                <a:solidFill>
                  <a:schemeClr val="bg1"/>
                </a:solidFill>
                <a:latin typeface="Marianne Light" panose="02000000000000000000" pitchFamily="50" charset="0"/>
                <a:ea typeface="+mn-ea"/>
                <a:cs typeface="+mn-cs"/>
              </a:defRPr>
            </a:lvl1pPr>
            <a:lvl2pPr marL="0" algn="r">
              <a:spcBef>
                <a:spcPts val="1200"/>
              </a:spcBef>
              <a:defRPr lang="fr-FR" sz="1800" kern="1200" cap="all" baseline="0" dirty="0" smtClean="0">
                <a:solidFill>
                  <a:srgbClr val="000092"/>
                </a:solidFill>
                <a:latin typeface="+mn-lt"/>
                <a:ea typeface="+mn-ea"/>
                <a:cs typeface="+mn-cs"/>
              </a:defRPr>
            </a:lvl2pPr>
          </a:lstStyle>
          <a:p>
            <a:pPr lvl="0"/>
            <a:r>
              <a:rPr lang="fr-FR" dirty="0"/>
              <a:t>Prénom nom</a:t>
            </a:r>
          </a:p>
          <a:p>
            <a:pPr lvl="1"/>
            <a:r>
              <a:rPr lang="fr-FR" dirty="0"/>
              <a:t>Deuxième niveau</a:t>
            </a:r>
          </a:p>
        </p:txBody>
      </p:sp>
    </p:spTree>
    <p:extLst>
      <p:ext uri="{BB962C8B-B14F-4D97-AF65-F5344CB8AC3E}">
        <p14:creationId xmlns:p14="http://schemas.microsoft.com/office/powerpoint/2010/main" val="22262964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865" userDrawn="1">
          <p15:clr>
            <a:srgbClr val="FBAE40"/>
          </p15:clr>
        </p15:guide>
        <p15:guide id="2" orient="horz" pos="1275" userDrawn="1">
          <p15:clr>
            <a:srgbClr val="FBAE40"/>
          </p15:clr>
        </p15:guide>
        <p15:guide id="3" pos="3591"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az">
    <p:spTree>
      <p:nvGrpSpPr>
        <p:cNvPr id="1" name=""/>
        <p:cNvGrpSpPr/>
        <p:nvPr/>
      </p:nvGrpSpPr>
      <p:grpSpPr>
        <a:xfrm>
          <a:off x="0" y="0"/>
          <a:ext cx="0" cy="0"/>
          <a:chOff x="0" y="0"/>
          <a:chExt cx="0" cy="0"/>
        </a:xfrm>
      </p:grpSpPr>
      <p:sp>
        <p:nvSpPr>
          <p:cNvPr id="18" name="Forme libre : forme 17">
            <a:extLst>
              <a:ext uri="{FF2B5EF4-FFF2-40B4-BE49-F238E27FC236}">
                <a16:creationId xmlns:a16="http://schemas.microsoft.com/office/drawing/2014/main" id="{178947D7-6DE6-4422-81F1-711C51381A79}"/>
              </a:ext>
            </a:extLst>
          </p:cNvPr>
          <p:cNvSpPr/>
          <p:nvPr userDrawn="1"/>
        </p:nvSpPr>
        <p:spPr>
          <a:xfrm flipH="1">
            <a:off x="0" y="962025"/>
            <a:ext cx="1422598" cy="5895547"/>
          </a:xfrm>
          <a:custGeom>
            <a:avLst/>
            <a:gdLst>
              <a:gd name="connsiteX0" fmla="*/ 1422598 w 1422598"/>
              <a:gd name="connsiteY0" fmla="*/ 0 h 6867913"/>
              <a:gd name="connsiteX1" fmla="*/ 1422598 w 1422598"/>
              <a:gd name="connsiteY1" fmla="*/ 6867913 h 6867913"/>
              <a:gd name="connsiteX2" fmla="*/ 741630 w 1422598"/>
              <a:gd name="connsiteY2" fmla="*/ 6867913 h 6867913"/>
              <a:gd name="connsiteX3" fmla="*/ 0 w 1422598"/>
              <a:gd name="connsiteY3" fmla="*/ 157218 h 6867913"/>
              <a:gd name="connsiteX4" fmla="*/ 1422598 w 1422598"/>
              <a:gd name="connsiteY4" fmla="*/ 0 h 68679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2598" h="6867913">
                <a:moveTo>
                  <a:pt x="1422598" y="0"/>
                </a:moveTo>
                <a:lnTo>
                  <a:pt x="1422598" y="6867913"/>
                </a:lnTo>
                <a:lnTo>
                  <a:pt x="741630" y="6867913"/>
                </a:lnTo>
                <a:lnTo>
                  <a:pt x="0" y="157218"/>
                </a:lnTo>
                <a:lnTo>
                  <a:pt x="1422598" y="0"/>
                </a:lnTo>
                <a:close/>
              </a:path>
            </a:pathLst>
          </a:custGeom>
          <a:solidFill>
            <a:srgbClr val="B4C2E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fr-FR" dirty="0"/>
          </a:p>
        </p:txBody>
      </p:sp>
      <p:sp>
        <p:nvSpPr>
          <p:cNvPr id="5" name="Espace réservé de la date 3">
            <a:extLst>
              <a:ext uri="{FF2B5EF4-FFF2-40B4-BE49-F238E27FC236}">
                <a16:creationId xmlns:a16="http://schemas.microsoft.com/office/drawing/2014/main" id="{D0CCAA2A-7BF5-4389-8477-7BC578390B29}"/>
              </a:ext>
            </a:extLst>
          </p:cNvPr>
          <p:cNvSpPr>
            <a:spLocks noGrp="1"/>
          </p:cNvSpPr>
          <p:nvPr>
            <p:ph type="dt" sz="half" idx="10"/>
          </p:nvPr>
        </p:nvSpPr>
        <p:spPr>
          <a:xfrm>
            <a:off x="238760" y="6518912"/>
            <a:ext cx="1305560" cy="332399"/>
          </a:xfrm>
          <a:prstGeom prst="rect">
            <a:avLst/>
          </a:prstGeom>
        </p:spPr>
        <p:txBody>
          <a:bodyPr/>
          <a:lstStyle>
            <a:lvl1pPr>
              <a:defRPr sz="1100"/>
            </a:lvl1pPr>
          </a:lstStyle>
          <a:p>
            <a:r>
              <a:rPr lang="fr-FR" dirty="0"/>
              <a:t>28/05/2024</a:t>
            </a:r>
          </a:p>
        </p:txBody>
      </p:sp>
      <p:sp>
        <p:nvSpPr>
          <p:cNvPr id="6" name="Espace réservé du numéro de diapositive 5">
            <a:extLst>
              <a:ext uri="{FF2B5EF4-FFF2-40B4-BE49-F238E27FC236}">
                <a16:creationId xmlns:a16="http://schemas.microsoft.com/office/drawing/2014/main" id="{4D145EC6-02EC-455F-B336-1C767D39F4A8}"/>
              </a:ext>
            </a:extLst>
          </p:cNvPr>
          <p:cNvSpPr>
            <a:spLocks noGrp="1"/>
          </p:cNvSpPr>
          <p:nvPr>
            <p:ph type="sldNum" sz="quarter" idx="12"/>
          </p:nvPr>
        </p:nvSpPr>
        <p:spPr>
          <a:xfrm>
            <a:off x="11480799" y="6594474"/>
            <a:ext cx="702311" cy="365125"/>
          </a:xfrm>
          <a:prstGeom prst="rect">
            <a:avLst/>
          </a:prstGeom>
        </p:spPr>
        <p:txBody>
          <a:bodyPr/>
          <a:lstStyle>
            <a:lvl1pPr>
              <a:defRPr sz="1100"/>
            </a:lvl1pPr>
          </a:lstStyle>
          <a:p>
            <a:fld id="{2A4C33C6-C09E-408E-8600-751D3F3D99C3}" type="slidenum">
              <a:rPr lang="fr-FR" smtClean="0"/>
              <a:pPr/>
              <a:t>‹N°›</a:t>
            </a:fld>
            <a:endParaRPr lang="fr-FR" dirty="0"/>
          </a:p>
        </p:txBody>
      </p:sp>
      <p:pic>
        <p:nvPicPr>
          <p:cNvPr id="7" name="Image 6">
            <a:extLst>
              <a:ext uri="{FF2B5EF4-FFF2-40B4-BE49-F238E27FC236}">
                <a16:creationId xmlns:a16="http://schemas.microsoft.com/office/drawing/2014/main" id="{43813DCB-E616-445C-80EE-F0BB3398C806}"/>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794449" y="270745"/>
            <a:ext cx="1140845" cy="327007"/>
          </a:xfrm>
          <a:prstGeom prst="rect">
            <a:avLst/>
          </a:prstGeom>
        </p:spPr>
      </p:pic>
    </p:spTree>
    <p:extLst>
      <p:ext uri="{BB962C8B-B14F-4D97-AF65-F5344CB8AC3E}">
        <p14:creationId xmlns:p14="http://schemas.microsoft.com/office/powerpoint/2010/main" val="20139171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3" pos="98" userDrawn="1">
          <p15:clr>
            <a:srgbClr val="FBAE40"/>
          </p15:clr>
        </p15:guide>
        <p15:guide id="4" pos="3182" userDrawn="1">
          <p15:clr>
            <a:srgbClr val="FBAE40"/>
          </p15:clr>
        </p15:guide>
        <p15:guide id="5" orient="horz" pos="595" userDrawn="1">
          <p15:clr>
            <a:srgbClr val="FBAE40"/>
          </p15:clr>
        </p15:guide>
        <p15:guide id="6" pos="7582"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Vidéo">
    <p:spTree>
      <p:nvGrpSpPr>
        <p:cNvPr id="1" name=""/>
        <p:cNvGrpSpPr/>
        <p:nvPr/>
      </p:nvGrpSpPr>
      <p:grpSpPr>
        <a:xfrm>
          <a:off x="0" y="0"/>
          <a:ext cx="0" cy="0"/>
          <a:chOff x="0" y="0"/>
          <a:chExt cx="0" cy="0"/>
        </a:xfrm>
      </p:grpSpPr>
      <p:sp>
        <p:nvSpPr>
          <p:cNvPr id="11" name="Forme libre : forme 10">
            <a:extLst>
              <a:ext uri="{FF2B5EF4-FFF2-40B4-BE49-F238E27FC236}">
                <a16:creationId xmlns:a16="http://schemas.microsoft.com/office/drawing/2014/main" id="{73B62C79-19EF-4120-B09D-84F33C4223F8}"/>
              </a:ext>
            </a:extLst>
          </p:cNvPr>
          <p:cNvSpPr/>
          <p:nvPr/>
        </p:nvSpPr>
        <p:spPr>
          <a:xfrm rot="4860374" flipV="1">
            <a:off x="7784024" y="2059711"/>
            <a:ext cx="6508483" cy="3382767"/>
          </a:xfrm>
          <a:custGeom>
            <a:avLst/>
            <a:gdLst>
              <a:gd name="connsiteX0" fmla="*/ 727 w 4853585"/>
              <a:gd name="connsiteY0" fmla="*/ 452 h 2522638"/>
              <a:gd name="connsiteX1" fmla="*/ 4576622 w 4853585"/>
              <a:gd name="connsiteY1" fmla="*/ 452 h 2522638"/>
              <a:gd name="connsiteX2" fmla="*/ 4854304 w 4853585"/>
              <a:gd name="connsiteY2" fmla="*/ 1754899 h 2522638"/>
              <a:gd name="connsiteX3" fmla="*/ 718 w 4853585"/>
              <a:gd name="connsiteY3" fmla="*/ 2523090 h 2522638"/>
              <a:gd name="connsiteX4" fmla="*/ 727 w 4853585"/>
              <a:gd name="connsiteY4" fmla="*/ 452 h 25226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53585" h="2522638">
                <a:moveTo>
                  <a:pt x="727" y="452"/>
                </a:moveTo>
                <a:lnTo>
                  <a:pt x="4576622" y="452"/>
                </a:lnTo>
                <a:lnTo>
                  <a:pt x="4854304" y="1754899"/>
                </a:lnTo>
                <a:lnTo>
                  <a:pt x="718" y="2523090"/>
                </a:lnTo>
                <a:lnTo>
                  <a:pt x="727" y="452"/>
                </a:lnTo>
                <a:close/>
              </a:path>
            </a:pathLst>
          </a:custGeom>
          <a:solidFill>
            <a:srgbClr val="FFA08F"/>
          </a:solidFill>
          <a:ln w="9525" cap="flat">
            <a:noFill/>
            <a:prstDash val="solid"/>
            <a:round/>
          </a:ln>
        </p:spPr>
        <p:txBody>
          <a:bodyPr rtlCol="0" anchor="ctr"/>
          <a:lstStyle/>
          <a:p>
            <a:endParaRPr lang="fr-FR"/>
          </a:p>
        </p:txBody>
      </p:sp>
      <p:sp>
        <p:nvSpPr>
          <p:cNvPr id="10" name="Forme libre : forme 9">
            <a:extLst>
              <a:ext uri="{FF2B5EF4-FFF2-40B4-BE49-F238E27FC236}">
                <a16:creationId xmlns:a16="http://schemas.microsoft.com/office/drawing/2014/main" id="{44719B13-4E00-4851-90CD-220661C5737D}"/>
              </a:ext>
            </a:extLst>
          </p:cNvPr>
          <p:cNvSpPr/>
          <p:nvPr/>
        </p:nvSpPr>
        <p:spPr>
          <a:xfrm rot="5400000" flipV="1">
            <a:off x="357662" y="1018063"/>
            <a:ext cx="5482276" cy="6197600"/>
          </a:xfrm>
          <a:custGeom>
            <a:avLst/>
            <a:gdLst>
              <a:gd name="connsiteX0" fmla="*/ 630460 w 4097197"/>
              <a:gd name="connsiteY0" fmla="*/ 450 h 4631797"/>
              <a:gd name="connsiteX1" fmla="*/ 4097198 w 4097197"/>
              <a:gd name="connsiteY1" fmla="*/ 450 h 4631797"/>
              <a:gd name="connsiteX2" fmla="*/ 4097198 w 4097197"/>
              <a:gd name="connsiteY2" fmla="*/ 4632248 h 4631797"/>
              <a:gd name="connsiteX3" fmla="*/ 0 w 4097197"/>
              <a:gd name="connsiteY3" fmla="*/ 3983776 h 4631797"/>
              <a:gd name="connsiteX4" fmla="*/ 630460 w 4097197"/>
              <a:gd name="connsiteY4" fmla="*/ 450 h 46317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97197" h="4631797">
                <a:moveTo>
                  <a:pt x="630460" y="450"/>
                </a:moveTo>
                <a:lnTo>
                  <a:pt x="4097198" y="450"/>
                </a:lnTo>
                <a:lnTo>
                  <a:pt x="4097198" y="4632248"/>
                </a:lnTo>
                <a:lnTo>
                  <a:pt x="0" y="3983776"/>
                </a:lnTo>
                <a:lnTo>
                  <a:pt x="630460" y="450"/>
                </a:lnTo>
                <a:close/>
              </a:path>
            </a:pathLst>
          </a:custGeom>
          <a:solidFill>
            <a:srgbClr val="021CA1"/>
          </a:solidFill>
          <a:ln w="9525" cap="flat">
            <a:noFill/>
            <a:prstDash val="solid"/>
            <a:round/>
          </a:ln>
        </p:spPr>
        <p:txBody>
          <a:bodyPr rtlCol="0" anchor="ctr"/>
          <a:lstStyle/>
          <a:p>
            <a:endParaRPr lang="fr-FR"/>
          </a:p>
        </p:txBody>
      </p:sp>
      <p:sp>
        <p:nvSpPr>
          <p:cNvPr id="3" name="Titre 2">
            <a:extLst>
              <a:ext uri="{FF2B5EF4-FFF2-40B4-BE49-F238E27FC236}">
                <a16:creationId xmlns:a16="http://schemas.microsoft.com/office/drawing/2014/main" id="{FA09E0B5-E319-443B-BBC2-38102BF4886E}"/>
              </a:ext>
            </a:extLst>
          </p:cNvPr>
          <p:cNvSpPr>
            <a:spLocks noGrp="1"/>
          </p:cNvSpPr>
          <p:nvPr>
            <p:ph type="title"/>
          </p:nvPr>
        </p:nvSpPr>
        <p:spPr>
          <a:xfrm>
            <a:off x="838200" y="296863"/>
            <a:ext cx="10515600" cy="572633"/>
          </a:xfrm>
        </p:spPr>
        <p:txBody>
          <a:bodyPr/>
          <a:lstStyle>
            <a:lvl1pPr algn="ctr">
              <a:defRPr sz="2500" cap="all" baseline="0">
                <a:solidFill>
                  <a:srgbClr val="000092"/>
                </a:solidFill>
                <a:latin typeface="+mj-lt"/>
              </a:defRPr>
            </a:lvl1pPr>
          </a:lstStyle>
          <a:p>
            <a:r>
              <a:rPr lang="fr-FR" dirty="0"/>
              <a:t>Modifiez le style du titre</a:t>
            </a:r>
          </a:p>
        </p:txBody>
      </p:sp>
    </p:spTree>
    <p:extLst>
      <p:ext uri="{BB962C8B-B14F-4D97-AF65-F5344CB8AC3E}">
        <p14:creationId xmlns:p14="http://schemas.microsoft.com/office/powerpoint/2010/main" val="33297885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grpId="0" nodeType="afterEffect">
                                  <p:stCondLst>
                                    <p:cond delay="2000"/>
                                  </p:stCondLst>
                                  <p:childTnLst>
                                    <p:animEffect transition="out" filter="fade">
                                      <p:cBhvr>
                                        <p:cTn id="6" dur="750"/>
                                        <p:tgtEl>
                                          <p:spTgt spid="3"/>
                                        </p:tgtEl>
                                      </p:cBhvr>
                                    </p:animEffect>
                                    <p:set>
                                      <p:cBhvr>
                                        <p:cTn id="7" dur="1" fill="hold">
                                          <p:stCondLst>
                                            <p:cond delay="74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extLst>
    <p:ext uri="{DCECCB84-F9BA-43D5-87BE-67443E8EF086}">
      <p15:sldGuideLst xmlns:p15="http://schemas.microsoft.com/office/powerpoint/2012/main">
        <p15:guide id="1" orient="horz" pos="187"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3">
            <a:extLst>
              <a:ext uri="{FF2B5EF4-FFF2-40B4-BE49-F238E27FC236}">
                <a16:creationId xmlns:a16="http://schemas.microsoft.com/office/drawing/2014/main" id="{772BA240-A457-4345-AD06-1F21D8AA5EF9}"/>
              </a:ext>
            </a:extLst>
          </p:cNvPr>
          <p:cNvSpPr>
            <a:spLocks noGrp="1"/>
          </p:cNvSpPr>
          <p:nvPr>
            <p:ph type="dt" sz="half" idx="10"/>
          </p:nvPr>
        </p:nvSpPr>
        <p:spPr>
          <a:xfrm>
            <a:off x="238760" y="6518912"/>
            <a:ext cx="1305560" cy="332399"/>
          </a:xfrm>
          <a:prstGeom prst="rect">
            <a:avLst/>
          </a:prstGeom>
        </p:spPr>
        <p:txBody>
          <a:bodyPr/>
          <a:lstStyle>
            <a:lvl1pPr>
              <a:defRPr sz="1100"/>
            </a:lvl1pPr>
          </a:lstStyle>
          <a:p>
            <a:r>
              <a:rPr lang="fr-FR" dirty="0"/>
              <a:t>28/05/2024</a:t>
            </a:r>
          </a:p>
        </p:txBody>
      </p:sp>
      <p:sp>
        <p:nvSpPr>
          <p:cNvPr id="3" name="Espace réservé du numéro de diapositive 5">
            <a:extLst>
              <a:ext uri="{FF2B5EF4-FFF2-40B4-BE49-F238E27FC236}">
                <a16:creationId xmlns:a16="http://schemas.microsoft.com/office/drawing/2014/main" id="{7C966DCF-1EDB-4181-B729-42A1DD1CA5F0}"/>
              </a:ext>
            </a:extLst>
          </p:cNvPr>
          <p:cNvSpPr>
            <a:spLocks noGrp="1"/>
          </p:cNvSpPr>
          <p:nvPr>
            <p:ph type="sldNum" sz="quarter" idx="12"/>
          </p:nvPr>
        </p:nvSpPr>
        <p:spPr>
          <a:xfrm>
            <a:off x="11480799" y="6492874"/>
            <a:ext cx="702311" cy="365125"/>
          </a:xfrm>
          <a:prstGeom prst="rect">
            <a:avLst/>
          </a:prstGeom>
        </p:spPr>
        <p:txBody>
          <a:bodyPr/>
          <a:lstStyle>
            <a:lvl1pPr>
              <a:defRPr sz="1100"/>
            </a:lvl1pPr>
          </a:lstStyle>
          <a:p>
            <a:fld id="{2A4C33C6-C09E-408E-8600-751D3F3D99C3}" type="slidenum">
              <a:rPr lang="fr-FR" smtClean="0"/>
              <a:pPr/>
              <a:t>‹N°›</a:t>
            </a:fld>
            <a:endParaRPr lang="fr-FR" dirty="0"/>
          </a:p>
        </p:txBody>
      </p:sp>
      <p:pic>
        <p:nvPicPr>
          <p:cNvPr id="5" name="Image 4">
            <a:extLst>
              <a:ext uri="{FF2B5EF4-FFF2-40B4-BE49-F238E27FC236}">
                <a16:creationId xmlns:a16="http://schemas.microsoft.com/office/drawing/2014/main" id="{2E1FB6F1-211F-4A90-A6E1-1676337102C9}"/>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794449" y="270745"/>
            <a:ext cx="1140845" cy="327007"/>
          </a:xfrm>
          <a:prstGeom prst="rect">
            <a:avLst/>
          </a:prstGeom>
        </p:spPr>
      </p:pic>
    </p:spTree>
    <p:extLst>
      <p:ext uri="{BB962C8B-B14F-4D97-AF65-F5344CB8AC3E}">
        <p14:creationId xmlns:p14="http://schemas.microsoft.com/office/powerpoint/2010/main" val="1431573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jpeg"/><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tags" Target="../tags/tag2.xml"/><Relationship Id="rId3" Type="http://schemas.openxmlformats.org/officeDocument/2006/relationships/slideLayout" Target="../slideLayouts/slideLayout17.xml"/><Relationship Id="rId7" Type="http://schemas.openxmlformats.org/officeDocument/2006/relationships/vmlDrawing" Target="../drawings/vmlDrawing2.v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theme" Target="../theme/theme2.xml"/><Relationship Id="rId11" Type="http://schemas.openxmlformats.org/officeDocument/2006/relationships/image" Target="../media/image7.png"/><Relationship Id="rId5" Type="http://schemas.openxmlformats.org/officeDocument/2006/relationships/slideLayout" Target="../slideLayouts/slideLayout19.xml"/><Relationship Id="rId10" Type="http://schemas.openxmlformats.org/officeDocument/2006/relationships/image" Target="../media/image6.emf"/><Relationship Id="rId4" Type="http://schemas.openxmlformats.org/officeDocument/2006/relationships/slideLayout" Target="../slideLayouts/slideLayout18.xml"/><Relationship Id="rId9" Type="http://schemas.openxmlformats.org/officeDocument/2006/relationships/oleObject" Target="../embeddings/oleObject2.bin"/></Relationships>
</file>

<file path=ppt/slideMasters/_rels/slideMaster3.xml.rels><?xml version="1.0" encoding="UTF-8" standalone="yes"?>
<Relationships xmlns="http://schemas.openxmlformats.org/package/2006/relationships"><Relationship Id="rId8" Type="http://schemas.openxmlformats.org/officeDocument/2006/relationships/tags" Target="../tags/tag3.xml"/><Relationship Id="rId3" Type="http://schemas.openxmlformats.org/officeDocument/2006/relationships/slideLayout" Target="../slideLayouts/slideLayout22.xml"/><Relationship Id="rId7" Type="http://schemas.openxmlformats.org/officeDocument/2006/relationships/vmlDrawing" Target="../drawings/vmlDrawing3.vml"/><Relationship Id="rId2" Type="http://schemas.openxmlformats.org/officeDocument/2006/relationships/slideLayout" Target="../slideLayouts/slideLayout21.xml"/><Relationship Id="rId1" Type="http://schemas.openxmlformats.org/officeDocument/2006/relationships/slideLayout" Target="../slideLayouts/slideLayout20.xml"/><Relationship Id="rId6" Type="http://schemas.openxmlformats.org/officeDocument/2006/relationships/theme" Target="../theme/theme3.xml"/><Relationship Id="rId11" Type="http://schemas.openxmlformats.org/officeDocument/2006/relationships/image" Target="../media/image7.png"/><Relationship Id="rId5" Type="http://schemas.openxmlformats.org/officeDocument/2006/relationships/slideLayout" Target="../slideLayouts/slideLayout24.xml"/><Relationship Id="rId10" Type="http://schemas.openxmlformats.org/officeDocument/2006/relationships/image" Target="../media/image6.emf"/><Relationship Id="rId4" Type="http://schemas.openxmlformats.org/officeDocument/2006/relationships/slideLayout" Target="../slideLayouts/slideLayout23.xml"/><Relationship Id="rId9" Type="http://schemas.openxmlformats.org/officeDocument/2006/relationships/oleObject" Target="../embeddings/oleObject3.bin"/></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0" tIns="0" rIns="0" bIns="0" rtlCol="0" anchor="ctr">
            <a:noAutofit/>
          </a:bodyPr>
          <a:lstStyle/>
          <a:p>
            <a:r>
              <a:rPr lang="fr-FR" dirty="0"/>
              <a:t>Modifiez le style du titre</a:t>
            </a:r>
            <a:endParaRPr lang="en-US" dirty="0"/>
          </a:p>
        </p:txBody>
      </p:sp>
      <p:sp>
        <p:nvSpPr>
          <p:cNvPr id="3" name="Text Placeholder 2"/>
          <p:cNvSpPr>
            <a:spLocks noGrp="1"/>
          </p:cNvSpPr>
          <p:nvPr>
            <p:ph type="body" idx="1"/>
          </p:nvPr>
        </p:nvSpPr>
        <p:spPr>
          <a:xfrm>
            <a:off x="838200" y="1825625"/>
            <a:ext cx="10515600" cy="1246495"/>
          </a:xfrm>
          <a:prstGeom prst="rect">
            <a:avLst/>
          </a:prstGeom>
        </p:spPr>
        <p:txBody>
          <a:bodyPr vert="horz" lIns="0" tIns="0" rIns="0" bIns="0" rtlCol="0">
            <a:spAutoFit/>
          </a:body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endParaRPr lang="en-US" dirty="0"/>
          </a:p>
        </p:txBody>
      </p:sp>
      <p:sp>
        <p:nvSpPr>
          <p:cNvPr id="7" name="Espace réservé de la date 3">
            <a:extLst>
              <a:ext uri="{FF2B5EF4-FFF2-40B4-BE49-F238E27FC236}">
                <a16:creationId xmlns:a16="http://schemas.microsoft.com/office/drawing/2014/main" id="{8741F53D-5757-4B01-9B29-1E6F5215CE86}"/>
              </a:ext>
            </a:extLst>
          </p:cNvPr>
          <p:cNvSpPr>
            <a:spLocks noGrp="1"/>
          </p:cNvSpPr>
          <p:nvPr>
            <p:ph type="dt" sz="half" idx="2"/>
          </p:nvPr>
        </p:nvSpPr>
        <p:spPr>
          <a:xfrm>
            <a:off x="238760" y="6518912"/>
            <a:ext cx="1305560" cy="332399"/>
          </a:xfrm>
          <a:prstGeom prst="rect">
            <a:avLst/>
          </a:prstGeom>
        </p:spPr>
        <p:txBody>
          <a:bodyPr/>
          <a:lstStyle>
            <a:lvl1pPr>
              <a:defRPr sz="1100"/>
            </a:lvl1pPr>
          </a:lstStyle>
          <a:p>
            <a:r>
              <a:rPr lang="fr-FR" dirty="0"/>
              <a:t>28/05/2024</a:t>
            </a:r>
          </a:p>
        </p:txBody>
      </p:sp>
      <p:sp>
        <p:nvSpPr>
          <p:cNvPr id="8" name="Espace réservé du numéro de diapositive 5">
            <a:extLst>
              <a:ext uri="{FF2B5EF4-FFF2-40B4-BE49-F238E27FC236}">
                <a16:creationId xmlns:a16="http://schemas.microsoft.com/office/drawing/2014/main" id="{7408BDEA-7075-459E-844F-F260CF6A4BCD}"/>
              </a:ext>
            </a:extLst>
          </p:cNvPr>
          <p:cNvSpPr>
            <a:spLocks noGrp="1"/>
          </p:cNvSpPr>
          <p:nvPr>
            <p:ph type="sldNum" sz="quarter" idx="4"/>
          </p:nvPr>
        </p:nvSpPr>
        <p:spPr>
          <a:xfrm>
            <a:off x="11480799" y="6492874"/>
            <a:ext cx="702311" cy="365125"/>
          </a:xfrm>
          <a:prstGeom prst="rect">
            <a:avLst/>
          </a:prstGeom>
        </p:spPr>
        <p:txBody>
          <a:bodyPr/>
          <a:lstStyle>
            <a:lvl1pPr>
              <a:defRPr sz="1100"/>
            </a:lvl1pPr>
          </a:lstStyle>
          <a:p>
            <a:fld id="{2A4C33C6-C09E-408E-8600-751D3F3D99C3}" type="slidenum">
              <a:rPr lang="fr-FR" smtClean="0"/>
              <a:pPr/>
              <a:t>‹N°›</a:t>
            </a:fld>
            <a:endParaRPr lang="fr-FR" dirty="0"/>
          </a:p>
        </p:txBody>
      </p:sp>
      <p:pic>
        <p:nvPicPr>
          <p:cNvPr id="9" name="Image 8">
            <a:extLst>
              <a:ext uri="{FF2B5EF4-FFF2-40B4-BE49-F238E27FC236}">
                <a16:creationId xmlns:a16="http://schemas.microsoft.com/office/drawing/2014/main" id="{17C95AC0-13F4-410D-B4A4-315BB6C8583E}"/>
              </a:ext>
            </a:extLst>
          </p:cNvPr>
          <p:cNvPicPr>
            <a:picLocks noChangeAspect="1"/>
          </p:cNvPicPr>
          <p:nvPr userDrawn="1"/>
        </p:nvPicPr>
        <p:blipFill>
          <a:blip r:embed="rId16" cstate="email">
            <a:extLst>
              <a:ext uri="{28A0092B-C50C-407E-A947-70E740481C1C}">
                <a14:useLocalDpi xmlns:a14="http://schemas.microsoft.com/office/drawing/2010/main"/>
              </a:ext>
            </a:extLst>
          </a:blip>
          <a:stretch>
            <a:fillRect/>
          </a:stretch>
        </p:blipFill>
        <p:spPr>
          <a:xfrm>
            <a:off x="10794449" y="270745"/>
            <a:ext cx="1140845" cy="327007"/>
          </a:xfrm>
          <a:prstGeom prst="rect">
            <a:avLst/>
          </a:prstGeom>
        </p:spPr>
      </p:pic>
      <p:pic>
        <p:nvPicPr>
          <p:cNvPr id="6" name="Image 5">
            <a:extLst>
              <a:ext uri="{FF2B5EF4-FFF2-40B4-BE49-F238E27FC236}">
                <a16:creationId xmlns:a16="http://schemas.microsoft.com/office/drawing/2014/main" id="{0F0F57BE-A57A-475B-9BAE-E1DBD66DE251}"/>
              </a:ext>
            </a:extLst>
          </p:cNvPr>
          <p:cNvPicPr>
            <a:picLocks noChangeAspect="1"/>
          </p:cNvPicPr>
          <p:nvPr userDrawn="1"/>
        </p:nvPicPr>
        <p:blipFill>
          <a:blip r:embed="rId17" cstate="screen">
            <a:extLst>
              <a:ext uri="{28A0092B-C50C-407E-A947-70E740481C1C}">
                <a14:useLocalDpi xmlns:a14="http://schemas.microsoft.com/office/drawing/2010/main"/>
              </a:ext>
            </a:extLst>
          </a:blip>
          <a:stretch>
            <a:fillRect/>
          </a:stretch>
        </p:blipFill>
        <p:spPr>
          <a:xfrm>
            <a:off x="313725" y="182063"/>
            <a:ext cx="1194061" cy="611637"/>
          </a:xfrm>
          <a:prstGeom prst="rect">
            <a:avLst/>
          </a:prstGeom>
        </p:spPr>
      </p:pic>
    </p:spTree>
    <p:extLst>
      <p:ext uri="{BB962C8B-B14F-4D97-AF65-F5344CB8AC3E}">
        <p14:creationId xmlns:p14="http://schemas.microsoft.com/office/powerpoint/2010/main" val="2621585184"/>
      </p:ext>
    </p:extLst>
  </p:cSld>
  <p:clrMap bg1="lt1" tx1="dk1" bg2="lt2" tx2="dk2" accent1="accent1" accent2="accent2" accent3="accent3" accent4="accent4" accent5="accent5" accent6="accent6" hlink="hlink" folHlink="folHlink"/>
  <p:sldLayoutIdLst>
    <p:sldLayoutId id="2147483701" r:id="rId1"/>
    <p:sldLayoutId id="2147483710" r:id="rId2"/>
    <p:sldLayoutId id="2147483711" r:id="rId3"/>
    <p:sldLayoutId id="2147483706" r:id="rId4"/>
    <p:sldLayoutId id="2147483707" r:id="rId5"/>
    <p:sldLayoutId id="2147483712" r:id="rId6"/>
    <p:sldLayoutId id="2147483709" r:id="rId7"/>
    <p:sldLayoutId id="2147483708" r:id="rId8"/>
    <p:sldLayoutId id="2147483705" r:id="rId9"/>
    <p:sldLayoutId id="2147483726" r:id="rId10"/>
    <p:sldLayoutId id="2147483731" r:id="rId11"/>
    <p:sldLayoutId id="2147483732" r:id="rId12"/>
    <p:sldLayoutId id="2147483733" r:id="rId13"/>
    <p:sldLayoutId id="2147483734" r:id="rId14"/>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0"/>
        </a:spcBef>
        <a:buFont typeface="Arial" panose="020B0604020202020204" pitchFamily="34" charset="0"/>
        <a:buNone/>
        <a:defRPr sz="1800" kern="1200">
          <a:solidFill>
            <a:schemeClr val="tx1"/>
          </a:solidFill>
          <a:latin typeface="+mn-lt"/>
          <a:ea typeface="+mn-ea"/>
          <a:cs typeface="+mn-cs"/>
        </a:defRPr>
      </a:lvl1pPr>
      <a:lvl2pPr marL="457200" indent="0" algn="l" defTabSz="914400" rtl="0" eaLnBrk="1" latinLnBrk="0" hangingPunct="1">
        <a:lnSpc>
          <a:spcPct val="90000"/>
        </a:lnSpc>
        <a:spcBef>
          <a:spcPts val="0"/>
        </a:spcBef>
        <a:buFont typeface="Arial" panose="020B0604020202020204" pitchFamily="34" charset="0"/>
        <a:buNone/>
        <a:defRPr sz="1800" kern="1200">
          <a:solidFill>
            <a:schemeClr val="tx1"/>
          </a:solidFill>
          <a:latin typeface="+mn-lt"/>
          <a:ea typeface="+mn-ea"/>
          <a:cs typeface="+mn-cs"/>
        </a:defRPr>
      </a:lvl2pPr>
      <a:lvl3pPr marL="914400" indent="0" algn="l" defTabSz="914400" rtl="0" eaLnBrk="1" latinLnBrk="0" hangingPunct="1">
        <a:lnSpc>
          <a:spcPct val="90000"/>
        </a:lnSpc>
        <a:spcBef>
          <a:spcPts val="0"/>
        </a:spcBef>
        <a:buFont typeface="Arial" panose="020B0604020202020204" pitchFamily="34" charset="0"/>
        <a:buNone/>
        <a:defRPr sz="1800" kern="1200">
          <a:solidFill>
            <a:schemeClr val="tx1"/>
          </a:solidFill>
          <a:latin typeface="+mn-lt"/>
          <a:ea typeface="+mn-ea"/>
          <a:cs typeface="+mn-cs"/>
        </a:defRPr>
      </a:lvl3pPr>
      <a:lvl4pPr marL="1371600" indent="0" algn="l" defTabSz="914400" rtl="0" eaLnBrk="1" latinLnBrk="0" hangingPunct="1">
        <a:lnSpc>
          <a:spcPct val="90000"/>
        </a:lnSpc>
        <a:spcBef>
          <a:spcPts val="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34" userDrawn="1">
          <p15:clr>
            <a:srgbClr val="F26B43"/>
          </p15:clr>
        </p15:guide>
        <p15:guide id="2" orient="horz" pos="4133"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8" name="Objet 7" hidden="1">
            <a:extLst>
              <a:ext uri="{FF2B5EF4-FFF2-40B4-BE49-F238E27FC236}">
                <a16:creationId xmlns:a16="http://schemas.microsoft.com/office/drawing/2014/main" id="{992357D2-A986-434E-ABAE-E37D718E62A8}"/>
              </a:ext>
            </a:extLst>
          </p:cNvPr>
          <p:cNvGraphicFramePr>
            <a:graphicFrameLocks noChangeAspect="1"/>
          </p:cNvGraphicFramePr>
          <p:nvPr userDrawn="1">
            <p:custDataLst>
              <p:tags r:id="rId8"/>
            </p:custDataLst>
          </p:nvPr>
        </p:nvGraphicFramePr>
        <p:xfrm>
          <a:off x="2118" y="2118"/>
          <a:ext cx="2117" cy="2117"/>
        </p:xfrm>
        <a:graphic>
          <a:graphicData uri="http://schemas.openxmlformats.org/presentationml/2006/ole">
            <mc:AlternateContent xmlns:mc="http://schemas.openxmlformats.org/markup-compatibility/2006">
              <mc:Choice xmlns:v="urn:schemas-microsoft-com:vml" Requires="v">
                <p:oleObj spid="_x0000_s3587" name="Diapositive think-cell" r:id="rId9" imgW="473" imgH="473" progId="TCLayout.ActiveDocument.1">
                  <p:embed/>
                </p:oleObj>
              </mc:Choice>
              <mc:Fallback>
                <p:oleObj name="Diapositive think-cell" r:id="rId9" imgW="473" imgH="473" progId="TCLayout.ActiveDocument.1">
                  <p:embed/>
                  <p:pic>
                    <p:nvPicPr>
                      <p:cNvPr id="0" name=""/>
                      <p:cNvPicPr/>
                      <p:nvPr/>
                    </p:nvPicPr>
                    <p:blipFill>
                      <a:blip r:embed="rId10"/>
                      <a:stretch>
                        <a:fillRect/>
                      </a:stretch>
                    </p:blipFill>
                    <p:spPr>
                      <a:xfrm>
                        <a:off x="2118" y="2118"/>
                        <a:ext cx="2117" cy="2117"/>
                      </a:xfrm>
                      <a:prstGeom prst="rect">
                        <a:avLst/>
                      </a:prstGeom>
                    </p:spPr>
                  </p:pic>
                </p:oleObj>
              </mc:Fallback>
            </mc:AlternateContent>
          </a:graphicData>
        </a:graphic>
      </p:graphicFrame>
      <p:sp>
        <p:nvSpPr>
          <p:cNvPr id="2" name="Espace réservé du titre 1"/>
          <p:cNvSpPr>
            <a:spLocks noGrp="1"/>
          </p:cNvSpPr>
          <p:nvPr>
            <p:ph type="title"/>
          </p:nvPr>
        </p:nvSpPr>
        <p:spPr bwMode="gray">
          <a:xfrm>
            <a:off x="479999" y="1200000"/>
            <a:ext cx="11232000" cy="960000"/>
          </a:xfrm>
          <a:prstGeom prst="rect">
            <a:avLst/>
          </a:prstGeom>
        </p:spPr>
        <p:txBody>
          <a:bodyPr vert="horz" lIns="0" tIns="0" rIns="0" bIns="0" rtlCol="0" anchor="t" anchorCtr="0">
            <a:noAutofit/>
          </a:bodyPr>
          <a:lstStyle/>
          <a:p>
            <a:r>
              <a:rPr lang="fr-FR" noProof="0"/>
              <a:t>Titre</a:t>
            </a:r>
          </a:p>
        </p:txBody>
      </p:sp>
      <p:sp>
        <p:nvSpPr>
          <p:cNvPr id="3" name="Espace réservé du texte 2"/>
          <p:cNvSpPr>
            <a:spLocks noGrp="1"/>
          </p:cNvSpPr>
          <p:nvPr>
            <p:ph type="body" idx="1"/>
          </p:nvPr>
        </p:nvSpPr>
        <p:spPr bwMode="gray">
          <a:xfrm>
            <a:off x="479999" y="2448000"/>
            <a:ext cx="11232000" cy="3432000"/>
          </a:xfrm>
          <a:prstGeom prst="rect">
            <a:avLst/>
          </a:prstGeom>
        </p:spPr>
        <p:txBody>
          <a:bodyPr vert="horz" lIns="0" tIns="0" rIns="0" bIns="0" rtlCol="0" anchor="t" anchorCtr="0">
            <a:noAutofit/>
          </a:bodyPr>
          <a:lstStyle/>
          <a:p>
            <a:pPr lvl="0"/>
            <a:r>
              <a:rPr lang="fr-FR" noProof="0"/>
              <a:t>Texte de niveau 1</a:t>
            </a:r>
          </a:p>
          <a:p>
            <a:pPr lvl="1"/>
            <a:r>
              <a:rPr lang="fr-FR" noProof="0"/>
              <a:t>Texte de niveau 2</a:t>
            </a:r>
          </a:p>
          <a:p>
            <a:pPr lvl="2"/>
            <a:r>
              <a:rPr lang="fr-FR" noProof="0"/>
              <a:t>Texte de niveau 3</a:t>
            </a:r>
          </a:p>
          <a:p>
            <a:pPr lvl="3"/>
            <a:r>
              <a:rPr lang="fr-FR" noProof="0"/>
              <a:t>Texte de niveau 4</a:t>
            </a:r>
          </a:p>
          <a:p>
            <a:pPr lvl="4"/>
            <a:r>
              <a:rPr lang="fr-FR" noProof="0"/>
              <a:t>Texte de niveau 5</a:t>
            </a:r>
          </a:p>
        </p:txBody>
      </p:sp>
      <p:sp>
        <p:nvSpPr>
          <p:cNvPr id="4" name="Espace réservé de la date 3"/>
          <p:cNvSpPr>
            <a:spLocks noGrp="1"/>
          </p:cNvSpPr>
          <p:nvPr>
            <p:ph type="dt" sz="half" idx="2"/>
          </p:nvPr>
        </p:nvSpPr>
        <p:spPr bwMode="gray">
          <a:xfrm>
            <a:off x="10152000" y="6378000"/>
            <a:ext cx="1560000" cy="480000"/>
          </a:xfrm>
          <a:prstGeom prst="rect">
            <a:avLst/>
          </a:prstGeom>
        </p:spPr>
        <p:txBody>
          <a:bodyPr vert="horz" lIns="0" tIns="0" rIns="0" bIns="0" rtlCol="0" anchor="ctr" anchorCtr="0">
            <a:noAutofit/>
          </a:bodyPr>
          <a:lstStyle>
            <a:lvl1pPr algn="ctr">
              <a:defRPr sz="1000" b="1">
                <a:solidFill>
                  <a:schemeClr val="tx1"/>
                </a:solidFill>
              </a:defRPr>
            </a:lvl1pPr>
          </a:lstStyle>
          <a:p>
            <a:pPr algn="r" defTabSz="1219170"/>
            <a:endParaRPr lang="fr-FR" cap="all">
              <a:solidFill>
                <a:srgbClr val="000000"/>
              </a:solidFill>
            </a:endParaRPr>
          </a:p>
        </p:txBody>
      </p:sp>
      <p:sp>
        <p:nvSpPr>
          <p:cNvPr id="5" name="Espace réservé du pied de page 4"/>
          <p:cNvSpPr>
            <a:spLocks noGrp="1"/>
          </p:cNvSpPr>
          <p:nvPr>
            <p:ph type="ftr" sz="quarter" idx="3"/>
          </p:nvPr>
        </p:nvSpPr>
        <p:spPr bwMode="gray">
          <a:xfrm>
            <a:off x="480000" y="6378000"/>
            <a:ext cx="7872000" cy="480000"/>
          </a:xfrm>
          <a:prstGeom prst="rect">
            <a:avLst/>
          </a:prstGeom>
        </p:spPr>
        <p:txBody>
          <a:bodyPr vert="horz" lIns="0" tIns="0" rIns="0" bIns="0" rtlCol="0" anchor="ctr" anchorCtr="0">
            <a:noAutofit/>
          </a:bodyPr>
          <a:lstStyle>
            <a:lvl1pPr algn="l">
              <a:defRPr sz="1000" b="1">
                <a:solidFill>
                  <a:schemeClr val="tx1"/>
                </a:solidFill>
              </a:defRPr>
            </a:lvl1pPr>
          </a:lstStyle>
          <a:p>
            <a:pPr defTabSz="1219170"/>
            <a:endParaRPr lang="fr-FR" dirty="0">
              <a:solidFill>
                <a:srgbClr val="000000"/>
              </a:solidFill>
            </a:endParaRPr>
          </a:p>
        </p:txBody>
      </p:sp>
      <p:sp>
        <p:nvSpPr>
          <p:cNvPr id="6" name="Espace réservé du numéro de diapositive 5"/>
          <p:cNvSpPr>
            <a:spLocks noGrp="1"/>
          </p:cNvSpPr>
          <p:nvPr>
            <p:ph type="sldNum" sz="quarter" idx="4"/>
          </p:nvPr>
        </p:nvSpPr>
        <p:spPr bwMode="gray">
          <a:xfrm>
            <a:off x="8352000" y="6378000"/>
            <a:ext cx="1800000" cy="480000"/>
          </a:xfrm>
          <a:prstGeom prst="rect">
            <a:avLst/>
          </a:prstGeom>
        </p:spPr>
        <p:txBody>
          <a:bodyPr vert="horz" lIns="0" tIns="0" rIns="0" bIns="0" rtlCol="0" anchor="ctr" anchorCtr="0">
            <a:noAutofit/>
          </a:bodyPr>
          <a:lstStyle>
            <a:lvl1pPr algn="r">
              <a:defRPr sz="1000" b="1">
                <a:solidFill>
                  <a:schemeClr val="tx1"/>
                </a:solidFill>
              </a:defRPr>
            </a:lvl1pPr>
          </a:lstStyle>
          <a:p>
            <a:pPr defTabSz="1219170"/>
            <a:fld id="{733122C9-A0B9-462F-8757-0847AD287B63}" type="slidenum">
              <a:rPr lang="fr-FR" smtClean="0">
                <a:solidFill>
                  <a:srgbClr val="000000"/>
                </a:solidFill>
              </a:rPr>
              <a:pPr defTabSz="1219170"/>
              <a:t>‹N°›</a:t>
            </a:fld>
            <a:endParaRPr lang="fr-FR">
              <a:solidFill>
                <a:srgbClr val="000000"/>
              </a:solidFill>
            </a:endParaRPr>
          </a:p>
        </p:txBody>
      </p:sp>
      <p:cxnSp>
        <p:nvCxnSpPr>
          <p:cNvPr id="10" name="Connecteur droit 9"/>
          <p:cNvCxnSpPr/>
          <p:nvPr userDrawn="1"/>
        </p:nvCxnSpPr>
        <p:spPr bwMode="gray">
          <a:xfrm>
            <a:off x="480000" y="6379200"/>
            <a:ext cx="11232000" cy="0"/>
          </a:xfrm>
          <a:prstGeom prst="line">
            <a:avLst/>
          </a:prstGeom>
          <a:ln w="10160">
            <a:solidFill>
              <a:schemeClr val="tx1"/>
            </a:solidFill>
          </a:ln>
        </p:spPr>
        <p:style>
          <a:lnRef idx="1">
            <a:schemeClr val="accent1"/>
          </a:lnRef>
          <a:fillRef idx="0">
            <a:schemeClr val="accent1"/>
          </a:fillRef>
          <a:effectRef idx="0">
            <a:schemeClr val="accent1"/>
          </a:effectRef>
          <a:fontRef idx="minor">
            <a:schemeClr val="tx1"/>
          </a:fontRef>
        </p:style>
      </p:cxnSp>
      <p:pic>
        <p:nvPicPr>
          <p:cNvPr id="7" name="Image 6"/>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bwMode="gray">
          <a:xfrm>
            <a:off x="384000" y="144000"/>
            <a:ext cx="960000" cy="720000"/>
          </a:xfrm>
          <a:prstGeom prst="rect">
            <a:avLst/>
          </a:prstGeom>
        </p:spPr>
      </p:pic>
    </p:spTree>
    <p:extLst>
      <p:ext uri="{BB962C8B-B14F-4D97-AF65-F5344CB8AC3E}">
        <p14:creationId xmlns:p14="http://schemas.microsoft.com/office/powerpoint/2010/main" val="1262649175"/>
      </p:ext>
    </p:extLst>
  </p:cSld>
  <p:clrMap bg1="lt1" tx1="dk1" bg2="lt2" tx2="dk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Lst>
  <p:hf sldNum="0" hdr="0" ftr="0" dt="0"/>
  <p:txStyles>
    <p:titleStyle>
      <a:lvl1pPr algn="l" defTabSz="1219170" rtl="0" eaLnBrk="1" latinLnBrk="0" hangingPunct="1">
        <a:lnSpc>
          <a:spcPct val="90000"/>
        </a:lnSpc>
        <a:spcBef>
          <a:spcPct val="0"/>
        </a:spcBef>
        <a:buNone/>
        <a:defRPr sz="3400" b="1" kern="1200">
          <a:solidFill>
            <a:schemeClr val="tx1"/>
          </a:solidFill>
          <a:latin typeface="+mj-lt"/>
          <a:ea typeface="+mj-ea"/>
          <a:cs typeface="+mj-cs"/>
        </a:defRPr>
      </a:lvl1pPr>
    </p:titleStyle>
    <p:bodyStyle>
      <a:lvl1pPr marL="0" indent="0" algn="l" defTabSz="1219170" rtl="0" eaLnBrk="1" latinLnBrk="0" hangingPunct="1">
        <a:lnSpc>
          <a:spcPct val="100000"/>
        </a:lnSpc>
        <a:spcBef>
          <a:spcPts val="0"/>
        </a:spcBef>
        <a:spcAft>
          <a:spcPts val="667"/>
        </a:spcAft>
        <a:buFont typeface="Arial" pitchFamily="34" charset="0"/>
        <a:buNone/>
        <a:defRPr sz="1400" b="0" kern="1200">
          <a:solidFill>
            <a:schemeClr val="tx1"/>
          </a:solidFill>
          <a:latin typeface="+mn-lt"/>
          <a:ea typeface="+mn-ea"/>
          <a:cs typeface="+mn-cs"/>
        </a:defRPr>
      </a:lvl1pPr>
      <a:lvl2pPr marL="335992" indent="-95998" algn="l" defTabSz="1219170" rtl="0" eaLnBrk="1" latinLnBrk="0" hangingPunct="1">
        <a:lnSpc>
          <a:spcPct val="100000"/>
        </a:lnSpc>
        <a:spcBef>
          <a:spcPts val="800"/>
        </a:spcBef>
        <a:spcAft>
          <a:spcPts val="800"/>
        </a:spcAft>
        <a:buFont typeface="Arial" pitchFamily="34" charset="0"/>
        <a:buChar char="•"/>
        <a:defRPr sz="1267" kern="1200">
          <a:solidFill>
            <a:schemeClr val="tx1"/>
          </a:solidFill>
          <a:latin typeface="+mn-lt"/>
          <a:ea typeface="+mn-ea"/>
          <a:cs typeface="+mn-cs"/>
        </a:defRPr>
      </a:lvl2pPr>
      <a:lvl3pPr marL="575986" indent="-95998" algn="l" defTabSz="1219170" rtl="0" eaLnBrk="1" latinLnBrk="0" hangingPunct="1">
        <a:lnSpc>
          <a:spcPct val="100000"/>
        </a:lnSpc>
        <a:spcBef>
          <a:spcPts val="133"/>
        </a:spcBef>
        <a:spcAft>
          <a:spcPts val="133"/>
        </a:spcAft>
        <a:buSzPct val="100000"/>
        <a:buFont typeface="Arial" pitchFamily="34" charset="0"/>
        <a:buChar char="•"/>
        <a:defRPr sz="1133" kern="1200">
          <a:solidFill>
            <a:schemeClr val="tx1"/>
          </a:solidFill>
          <a:latin typeface="+mn-lt"/>
          <a:ea typeface="+mn-ea"/>
          <a:cs typeface="+mn-cs"/>
        </a:defRPr>
      </a:lvl3pPr>
      <a:lvl4pPr marL="815980" indent="-95998" algn="l" defTabSz="1219170" rtl="0" eaLnBrk="1" latinLnBrk="0" hangingPunct="1">
        <a:lnSpc>
          <a:spcPct val="100000"/>
        </a:lnSpc>
        <a:spcBef>
          <a:spcPts val="133"/>
        </a:spcBef>
        <a:spcAft>
          <a:spcPts val="133"/>
        </a:spcAft>
        <a:buSzPct val="100000"/>
        <a:buFont typeface="Arial" pitchFamily="34" charset="0"/>
        <a:buChar char="•"/>
        <a:defRPr sz="1000" kern="1200">
          <a:solidFill>
            <a:schemeClr val="tx1"/>
          </a:solidFill>
          <a:latin typeface="+mn-lt"/>
          <a:ea typeface="+mn-ea"/>
          <a:cs typeface="+mn-cs"/>
        </a:defRPr>
      </a:lvl4pPr>
      <a:lvl5pPr marL="1103972" indent="-95998" algn="l" defTabSz="1219170" rtl="0" eaLnBrk="1" latinLnBrk="0" hangingPunct="1">
        <a:lnSpc>
          <a:spcPct val="100000"/>
        </a:lnSpc>
        <a:spcBef>
          <a:spcPts val="133"/>
        </a:spcBef>
        <a:spcAft>
          <a:spcPts val="133"/>
        </a:spcAft>
        <a:buSzPct val="100000"/>
        <a:buFont typeface="Arial" pitchFamily="34" charset="0"/>
        <a:buChar char="•"/>
        <a:defRPr sz="933"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fr-FR"/>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8" name="Objet 7" hidden="1">
            <a:extLst>
              <a:ext uri="{FF2B5EF4-FFF2-40B4-BE49-F238E27FC236}">
                <a16:creationId xmlns:a16="http://schemas.microsoft.com/office/drawing/2014/main" id="{992357D2-A986-434E-ABAE-E37D718E62A8}"/>
              </a:ext>
            </a:extLst>
          </p:cNvPr>
          <p:cNvGraphicFramePr>
            <a:graphicFrameLocks noChangeAspect="1"/>
          </p:cNvGraphicFramePr>
          <p:nvPr userDrawn="1">
            <p:custDataLst>
              <p:tags r:id="rId8"/>
            </p:custDataLst>
          </p:nvPr>
        </p:nvGraphicFramePr>
        <p:xfrm>
          <a:off x="2118" y="2118"/>
          <a:ext cx="2117" cy="2117"/>
        </p:xfrm>
        <a:graphic>
          <a:graphicData uri="http://schemas.openxmlformats.org/presentationml/2006/ole">
            <mc:AlternateContent xmlns:mc="http://schemas.openxmlformats.org/markup-compatibility/2006">
              <mc:Choice xmlns:v="urn:schemas-microsoft-com:vml" Requires="v">
                <p:oleObj spid="_x0000_s4611" name="Diapositive think-cell" r:id="rId9" imgW="473" imgH="473" progId="TCLayout.ActiveDocument.1">
                  <p:embed/>
                </p:oleObj>
              </mc:Choice>
              <mc:Fallback>
                <p:oleObj name="Diapositive think-cell" r:id="rId9" imgW="473" imgH="473" progId="TCLayout.ActiveDocument.1">
                  <p:embed/>
                  <p:pic>
                    <p:nvPicPr>
                      <p:cNvPr id="0" name=""/>
                      <p:cNvPicPr/>
                      <p:nvPr/>
                    </p:nvPicPr>
                    <p:blipFill>
                      <a:blip r:embed="rId10"/>
                      <a:stretch>
                        <a:fillRect/>
                      </a:stretch>
                    </p:blipFill>
                    <p:spPr>
                      <a:xfrm>
                        <a:off x="2118" y="2118"/>
                        <a:ext cx="2117" cy="2117"/>
                      </a:xfrm>
                      <a:prstGeom prst="rect">
                        <a:avLst/>
                      </a:prstGeom>
                    </p:spPr>
                  </p:pic>
                </p:oleObj>
              </mc:Fallback>
            </mc:AlternateContent>
          </a:graphicData>
        </a:graphic>
      </p:graphicFrame>
      <p:sp>
        <p:nvSpPr>
          <p:cNvPr id="2" name="Espace réservé du titre 1"/>
          <p:cNvSpPr>
            <a:spLocks noGrp="1"/>
          </p:cNvSpPr>
          <p:nvPr>
            <p:ph type="title"/>
          </p:nvPr>
        </p:nvSpPr>
        <p:spPr bwMode="gray">
          <a:xfrm>
            <a:off x="479999" y="1200000"/>
            <a:ext cx="11232000" cy="960000"/>
          </a:xfrm>
          <a:prstGeom prst="rect">
            <a:avLst/>
          </a:prstGeom>
        </p:spPr>
        <p:txBody>
          <a:bodyPr vert="horz" lIns="0" tIns="0" rIns="0" bIns="0" rtlCol="0" anchor="t" anchorCtr="0">
            <a:noAutofit/>
          </a:bodyPr>
          <a:lstStyle/>
          <a:p>
            <a:r>
              <a:rPr lang="fr-FR" noProof="0"/>
              <a:t>Titre</a:t>
            </a:r>
          </a:p>
        </p:txBody>
      </p:sp>
      <p:sp>
        <p:nvSpPr>
          <p:cNvPr id="3" name="Espace réservé du texte 2"/>
          <p:cNvSpPr>
            <a:spLocks noGrp="1"/>
          </p:cNvSpPr>
          <p:nvPr>
            <p:ph type="body" idx="1"/>
          </p:nvPr>
        </p:nvSpPr>
        <p:spPr bwMode="gray">
          <a:xfrm>
            <a:off x="479999" y="2448000"/>
            <a:ext cx="11232000" cy="3432000"/>
          </a:xfrm>
          <a:prstGeom prst="rect">
            <a:avLst/>
          </a:prstGeom>
        </p:spPr>
        <p:txBody>
          <a:bodyPr vert="horz" lIns="0" tIns="0" rIns="0" bIns="0" rtlCol="0" anchor="t" anchorCtr="0">
            <a:noAutofit/>
          </a:bodyPr>
          <a:lstStyle/>
          <a:p>
            <a:pPr lvl="0"/>
            <a:r>
              <a:rPr lang="fr-FR" noProof="0"/>
              <a:t>Texte de niveau 1</a:t>
            </a:r>
          </a:p>
          <a:p>
            <a:pPr lvl="1"/>
            <a:r>
              <a:rPr lang="fr-FR" noProof="0"/>
              <a:t>Texte de niveau 2</a:t>
            </a:r>
          </a:p>
          <a:p>
            <a:pPr lvl="2"/>
            <a:r>
              <a:rPr lang="fr-FR" noProof="0"/>
              <a:t>Texte de niveau 3</a:t>
            </a:r>
          </a:p>
          <a:p>
            <a:pPr lvl="3"/>
            <a:r>
              <a:rPr lang="fr-FR" noProof="0"/>
              <a:t>Texte de niveau 4</a:t>
            </a:r>
          </a:p>
          <a:p>
            <a:pPr lvl="4"/>
            <a:r>
              <a:rPr lang="fr-FR" noProof="0"/>
              <a:t>Texte de niveau 5</a:t>
            </a:r>
          </a:p>
        </p:txBody>
      </p:sp>
      <p:sp>
        <p:nvSpPr>
          <p:cNvPr id="4" name="Espace réservé de la date 3"/>
          <p:cNvSpPr>
            <a:spLocks noGrp="1"/>
          </p:cNvSpPr>
          <p:nvPr>
            <p:ph type="dt" sz="half" idx="2"/>
          </p:nvPr>
        </p:nvSpPr>
        <p:spPr bwMode="gray">
          <a:xfrm>
            <a:off x="10152000" y="6378000"/>
            <a:ext cx="1560000" cy="480000"/>
          </a:xfrm>
          <a:prstGeom prst="rect">
            <a:avLst/>
          </a:prstGeom>
        </p:spPr>
        <p:txBody>
          <a:bodyPr vert="horz" lIns="0" tIns="0" rIns="0" bIns="0" rtlCol="0" anchor="ctr" anchorCtr="0">
            <a:noAutofit/>
          </a:bodyPr>
          <a:lstStyle>
            <a:lvl1pPr algn="ctr">
              <a:defRPr sz="1000" b="1">
                <a:solidFill>
                  <a:schemeClr val="tx1"/>
                </a:solidFill>
              </a:defRPr>
            </a:lvl1pPr>
          </a:lstStyle>
          <a:p>
            <a:pPr algn="r" defTabSz="1219170"/>
            <a:endParaRPr lang="fr-FR" cap="all">
              <a:solidFill>
                <a:srgbClr val="000000"/>
              </a:solidFill>
            </a:endParaRPr>
          </a:p>
        </p:txBody>
      </p:sp>
      <p:sp>
        <p:nvSpPr>
          <p:cNvPr id="5" name="Espace réservé du pied de page 4"/>
          <p:cNvSpPr>
            <a:spLocks noGrp="1"/>
          </p:cNvSpPr>
          <p:nvPr>
            <p:ph type="ftr" sz="quarter" idx="3"/>
          </p:nvPr>
        </p:nvSpPr>
        <p:spPr bwMode="gray">
          <a:xfrm>
            <a:off x="480000" y="6378000"/>
            <a:ext cx="7872000" cy="480000"/>
          </a:xfrm>
          <a:prstGeom prst="rect">
            <a:avLst/>
          </a:prstGeom>
        </p:spPr>
        <p:txBody>
          <a:bodyPr vert="horz" lIns="0" tIns="0" rIns="0" bIns="0" rtlCol="0" anchor="ctr" anchorCtr="0">
            <a:noAutofit/>
          </a:bodyPr>
          <a:lstStyle>
            <a:lvl1pPr algn="l">
              <a:defRPr sz="1000" b="1">
                <a:solidFill>
                  <a:schemeClr val="tx1"/>
                </a:solidFill>
              </a:defRPr>
            </a:lvl1pPr>
          </a:lstStyle>
          <a:p>
            <a:pPr defTabSz="1219170"/>
            <a:endParaRPr lang="fr-FR">
              <a:solidFill>
                <a:srgbClr val="000000"/>
              </a:solidFill>
            </a:endParaRPr>
          </a:p>
        </p:txBody>
      </p:sp>
      <p:sp>
        <p:nvSpPr>
          <p:cNvPr id="6" name="Espace réservé du numéro de diapositive 5"/>
          <p:cNvSpPr>
            <a:spLocks noGrp="1"/>
          </p:cNvSpPr>
          <p:nvPr>
            <p:ph type="sldNum" sz="quarter" idx="4"/>
          </p:nvPr>
        </p:nvSpPr>
        <p:spPr bwMode="gray">
          <a:xfrm>
            <a:off x="8352000" y="6378000"/>
            <a:ext cx="1800000" cy="480000"/>
          </a:xfrm>
          <a:prstGeom prst="rect">
            <a:avLst/>
          </a:prstGeom>
        </p:spPr>
        <p:txBody>
          <a:bodyPr vert="horz" lIns="0" tIns="0" rIns="0" bIns="0" rtlCol="0" anchor="ctr" anchorCtr="0">
            <a:noAutofit/>
          </a:bodyPr>
          <a:lstStyle>
            <a:lvl1pPr algn="r">
              <a:defRPr sz="1000" b="1">
                <a:solidFill>
                  <a:schemeClr val="tx1"/>
                </a:solidFill>
              </a:defRPr>
            </a:lvl1pPr>
          </a:lstStyle>
          <a:p>
            <a:pPr defTabSz="1219170"/>
            <a:fld id="{733122C9-A0B9-462F-8757-0847AD287B63}" type="slidenum">
              <a:rPr lang="fr-FR" smtClean="0">
                <a:solidFill>
                  <a:srgbClr val="000000"/>
                </a:solidFill>
              </a:rPr>
              <a:pPr defTabSz="1219170"/>
              <a:t>‹N°›</a:t>
            </a:fld>
            <a:endParaRPr lang="fr-FR">
              <a:solidFill>
                <a:srgbClr val="000000"/>
              </a:solidFill>
            </a:endParaRPr>
          </a:p>
        </p:txBody>
      </p:sp>
      <p:cxnSp>
        <p:nvCxnSpPr>
          <p:cNvPr id="10" name="Connecteur droit 9"/>
          <p:cNvCxnSpPr/>
          <p:nvPr userDrawn="1"/>
        </p:nvCxnSpPr>
        <p:spPr bwMode="gray">
          <a:xfrm>
            <a:off x="480000" y="6379200"/>
            <a:ext cx="11232000" cy="0"/>
          </a:xfrm>
          <a:prstGeom prst="line">
            <a:avLst/>
          </a:prstGeom>
          <a:ln w="10160">
            <a:solidFill>
              <a:schemeClr val="tx1"/>
            </a:solidFill>
          </a:ln>
        </p:spPr>
        <p:style>
          <a:lnRef idx="1">
            <a:schemeClr val="accent1"/>
          </a:lnRef>
          <a:fillRef idx="0">
            <a:schemeClr val="accent1"/>
          </a:fillRef>
          <a:effectRef idx="0">
            <a:schemeClr val="accent1"/>
          </a:effectRef>
          <a:fontRef idx="minor">
            <a:schemeClr val="tx1"/>
          </a:fontRef>
        </p:style>
      </p:cxnSp>
      <p:pic>
        <p:nvPicPr>
          <p:cNvPr id="7" name="Image 6"/>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bwMode="gray">
          <a:xfrm>
            <a:off x="384000" y="144000"/>
            <a:ext cx="960000" cy="720000"/>
          </a:xfrm>
          <a:prstGeom prst="rect">
            <a:avLst/>
          </a:prstGeom>
        </p:spPr>
      </p:pic>
    </p:spTree>
    <p:extLst>
      <p:ext uri="{BB962C8B-B14F-4D97-AF65-F5344CB8AC3E}">
        <p14:creationId xmlns:p14="http://schemas.microsoft.com/office/powerpoint/2010/main" val="2942732380"/>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Lst>
  <p:hf sldNum="0" hdr="0" ftr="0" dt="0"/>
  <p:txStyles>
    <p:titleStyle>
      <a:lvl1pPr algn="l" defTabSz="1219170" rtl="0" eaLnBrk="1" latinLnBrk="0" hangingPunct="1">
        <a:lnSpc>
          <a:spcPct val="90000"/>
        </a:lnSpc>
        <a:spcBef>
          <a:spcPct val="0"/>
        </a:spcBef>
        <a:buNone/>
        <a:defRPr sz="3400" b="1" kern="1200">
          <a:solidFill>
            <a:schemeClr val="tx1"/>
          </a:solidFill>
          <a:latin typeface="+mj-lt"/>
          <a:ea typeface="+mj-ea"/>
          <a:cs typeface="+mj-cs"/>
        </a:defRPr>
      </a:lvl1pPr>
    </p:titleStyle>
    <p:bodyStyle>
      <a:lvl1pPr marL="0" indent="0" algn="l" defTabSz="1219170" rtl="0" eaLnBrk="1" latinLnBrk="0" hangingPunct="1">
        <a:lnSpc>
          <a:spcPct val="100000"/>
        </a:lnSpc>
        <a:spcBef>
          <a:spcPts val="0"/>
        </a:spcBef>
        <a:spcAft>
          <a:spcPts val="667"/>
        </a:spcAft>
        <a:buFont typeface="Arial" pitchFamily="34" charset="0"/>
        <a:buNone/>
        <a:defRPr sz="1400" b="0" kern="1200">
          <a:solidFill>
            <a:schemeClr val="tx1"/>
          </a:solidFill>
          <a:latin typeface="+mn-lt"/>
          <a:ea typeface="+mn-ea"/>
          <a:cs typeface="+mn-cs"/>
        </a:defRPr>
      </a:lvl1pPr>
      <a:lvl2pPr marL="335992" indent="-95998" algn="l" defTabSz="1219170" rtl="0" eaLnBrk="1" latinLnBrk="0" hangingPunct="1">
        <a:lnSpc>
          <a:spcPct val="100000"/>
        </a:lnSpc>
        <a:spcBef>
          <a:spcPts val="800"/>
        </a:spcBef>
        <a:spcAft>
          <a:spcPts val="800"/>
        </a:spcAft>
        <a:buFont typeface="Arial" pitchFamily="34" charset="0"/>
        <a:buChar char="•"/>
        <a:defRPr sz="1267" kern="1200">
          <a:solidFill>
            <a:schemeClr val="tx1"/>
          </a:solidFill>
          <a:latin typeface="+mn-lt"/>
          <a:ea typeface="+mn-ea"/>
          <a:cs typeface="+mn-cs"/>
        </a:defRPr>
      </a:lvl2pPr>
      <a:lvl3pPr marL="575986" indent="-95998" algn="l" defTabSz="1219170" rtl="0" eaLnBrk="1" latinLnBrk="0" hangingPunct="1">
        <a:lnSpc>
          <a:spcPct val="100000"/>
        </a:lnSpc>
        <a:spcBef>
          <a:spcPts val="133"/>
        </a:spcBef>
        <a:spcAft>
          <a:spcPts val="133"/>
        </a:spcAft>
        <a:buSzPct val="100000"/>
        <a:buFont typeface="Arial" pitchFamily="34" charset="0"/>
        <a:buChar char="•"/>
        <a:defRPr sz="1133" kern="1200">
          <a:solidFill>
            <a:schemeClr val="tx1"/>
          </a:solidFill>
          <a:latin typeface="+mn-lt"/>
          <a:ea typeface="+mn-ea"/>
          <a:cs typeface="+mn-cs"/>
        </a:defRPr>
      </a:lvl3pPr>
      <a:lvl4pPr marL="815980" indent="-95998" algn="l" defTabSz="1219170" rtl="0" eaLnBrk="1" latinLnBrk="0" hangingPunct="1">
        <a:lnSpc>
          <a:spcPct val="100000"/>
        </a:lnSpc>
        <a:spcBef>
          <a:spcPts val="133"/>
        </a:spcBef>
        <a:spcAft>
          <a:spcPts val="133"/>
        </a:spcAft>
        <a:buSzPct val="100000"/>
        <a:buFont typeface="Arial" pitchFamily="34" charset="0"/>
        <a:buChar char="•"/>
        <a:defRPr sz="1000" kern="1200">
          <a:solidFill>
            <a:schemeClr val="tx1"/>
          </a:solidFill>
          <a:latin typeface="+mn-lt"/>
          <a:ea typeface="+mn-ea"/>
          <a:cs typeface="+mn-cs"/>
        </a:defRPr>
      </a:lvl4pPr>
      <a:lvl5pPr marL="1103972" indent="-95998" algn="l" defTabSz="1219170" rtl="0" eaLnBrk="1" latinLnBrk="0" hangingPunct="1">
        <a:lnSpc>
          <a:spcPct val="100000"/>
        </a:lnSpc>
        <a:spcBef>
          <a:spcPts val="133"/>
        </a:spcBef>
        <a:spcAft>
          <a:spcPts val="133"/>
        </a:spcAft>
        <a:buSzPct val="100000"/>
        <a:buFont typeface="Arial" pitchFamily="34" charset="0"/>
        <a:buChar char="•"/>
        <a:defRPr sz="933"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fr-FR"/>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9.jpeg"/><Relationship Id="rId1" Type="http://schemas.openxmlformats.org/officeDocument/2006/relationships/slideLayout" Target="../slideLayouts/slideLayout12.xml"/><Relationship Id="rId5" Type="http://schemas.microsoft.com/office/2007/relationships/hdphoto" Target="../media/hdphoto1.wdp"/><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8" Type="http://schemas.openxmlformats.org/officeDocument/2006/relationships/slideLayout" Target="../slideLayouts/slideLayout13.xml"/><Relationship Id="rId3" Type="http://schemas.openxmlformats.org/officeDocument/2006/relationships/tags" Target="../tags/tag6.xml"/><Relationship Id="rId7" Type="http://schemas.openxmlformats.org/officeDocument/2006/relationships/tags" Target="../tags/tag10.xml"/><Relationship Id="rId12" Type="http://schemas.openxmlformats.org/officeDocument/2006/relationships/image" Target="../media/image33.svg"/><Relationship Id="rId2" Type="http://schemas.openxmlformats.org/officeDocument/2006/relationships/tags" Target="../tags/tag5.xml"/><Relationship Id="rId1" Type="http://schemas.openxmlformats.org/officeDocument/2006/relationships/tags" Target="../tags/tag4.xml"/><Relationship Id="rId6" Type="http://schemas.openxmlformats.org/officeDocument/2006/relationships/tags" Target="../tags/tag9.xml"/><Relationship Id="rId11" Type="http://schemas.openxmlformats.org/officeDocument/2006/relationships/image" Target="../media/image32.png"/><Relationship Id="rId5" Type="http://schemas.openxmlformats.org/officeDocument/2006/relationships/tags" Target="../tags/tag8.xml"/><Relationship Id="rId10" Type="http://schemas.openxmlformats.org/officeDocument/2006/relationships/image" Target="../media/image31.png"/><Relationship Id="rId4" Type="http://schemas.openxmlformats.org/officeDocument/2006/relationships/tags" Target="../tags/tag7.xml"/><Relationship Id="rId9" Type="http://schemas.openxmlformats.org/officeDocument/2006/relationships/image" Target="../media/image30.png"/></Relationships>
</file>

<file path=ppt/slides/_rels/slide13.xml.rels><?xml version="1.0" encoding="UTF-8" standalone="yes"?>
<Relationships xmlns="http://schemas.openxmlformats.org/package/2006/relationships"><Relationship Id="rId8" Type="http://schemas.openxmlformats.org/officeDocument/2006/relationships/image" Target="../media/image39.svg"/><Relationship Id="rId3" Type="http://schemas.openxmlformats.org/officeDocument/2006/relationships/image" Target="../media/image34.png"/><Relationship Id="rId7" Type="http://schemas.openxmlformats.org/officeDocument/2006/relationships/image" Target="../media/image38.png"/><Relationship Id="rId2" Type="http://schemas.openxmlformats.org/officeDocument/2006/relationships/image" Target="../media/image30.png"/><Relationship Id="rId1" Type="http://schemas.openxmlformats.org/officeDocument/2006/relationships/slideLayout" Target="../slideLayouts/slideLayout13.xml"/><Relationship Id="rId6" Type="http://schemas.openxmlformats.org/officeDocument/2006/relationships/image" Target="../media/image37.svg"/><Relationship Id="rId5" Type="http://schemas.openxmlformats.org/officeDocument/2006/relationships/image" Target="../media/image36.png"/><Relationship Id="rId10" Type="http://schemas.openxmlformats.org/officeDocument/2006/relationships/image" Target="../media/image41.png"/><Relationship Id="rId4" Type="http://schemas.openxmlformats.org/officeDocument/2006/relationships/image" Target="../media/image35.png"/><Relationship Id="rId9" Type="http://schemas.openxmlformats.org/officeDocument/2006/relationships/image" Target="../media/image40.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6.xml"/><Relationship Id="rId1" Type="http://schemas.openxmlformats.org/officeDocument/2006/relationships/slideLayout" Target="../slideLayouts/slideLayout12.xml"/><Relationship Id="rId6" Type="http://schemas.microsoft.com/office/2007/relationships/hdphoto" Target="../media/hdphoto1.wdp"/><Relationship Id="rId5" Type="http://schemas.openxmlformats.org/officeDocument/2006/relationships/image" Target="../media/image12.png"/><Relationship Id="rId4" Type="http://schemas.openxmlformats.org/officeDocument/2006/relationships/image" Target="../media/image11.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2.xml"/><Relationship Id="rId1" Type="http://schemas.openxmlformats.org/officeDocument/2006/relationships/tags" Target="../tags/tag11.xml"/><Relationship Id="rId5" Type="http://schemas.openxmlformats.org/officeDocument/2006/relationships/image" Target="../media/image43.png"/><Relationship Id="rId4" Type="http://schemas.openxmlformats.org/officeDocument/2006/relationships/image" Target="../media/image30.png"/></Relationships>
</file>

<file path=ppt/slides/_rels/slide2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10.xml"/><Relationship Id="rId6" Type="http://schemas.microsoft.com/office/2007/relationships/hdphoto" Target="../media/hdphoto1.wdp"/><Relationship Id="rId5" Type="http://schemas.openxmlformats.org/officeDocument/2006/relationships/image" Target="../media/image12.png"/><Relationship Id="rId4" Type="http://schemas.openxmlformats.org/officeDocument/2006/relationships/image" Target="../media/image11.png"/></Relationships>
</file>

<file path=ppt/slides/_rels/slide27.xml.rels><?xml version="1.0" encoding="UTF-8" standalone="yes"?>
<Relationships xmlns="http://schemas.openxmlformats.org/package/2006/relationships"><Relationship Id="rId8" Type="http://schemas.openxmlformats.org/officeDocument/2006/relationships/tags" Target="../tags/tag20.xml"/><Relationship Id="rId3" Type="http://schemas.openxmlformats.org/officeDocument/2006/relationships/tags" Target="../tags/tag15.xml"/><Relationship Id="rId7" Type="http://schemas.openxmlformats.org/officeDocument/2006/relationships/tags" Target="../tags/tag19.xml"/><Relationship Id="rId12" Type="http://schemas.openxmlformats.org/officeDocument/2006/relationships/image" Target="../media/image30.png"/><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tags" Target="../tags/tag18.xml"/><Relationship Id="rId11" Type="http://schemas.openxmlformats.org/officeDocument/2006/relationships/slideLayout" Target="../slideLayouts/slideLayout14.xml"/><Relationship Id="rId5" Type="http://schemas.openxmlformats.org/officeDocument/2006/relationships/tags" Target="../tags/tag17.xml"/><Relationship Id="rId10" Type="http://schemas.openxmlformats.org/officeDocument/2006/relationships/tags" Target="../tags/tag22.xml"/><Relationship Id="rId4" Type="http://schemas.openxmlformats.org/officeDocument/2006/relationships/tags" Target="../tags/tag16.xml"/><Relationship Id="rId9" Type="http://schemas.openxmlformats.org/officeDocument/2006/relationships/tags" Target="../tags/tag21.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image" Target="../media/image45.png"/><Relationship Id="rId5" Type="http://schemas.openxmlformats.org/officeDocument/2006/relationships/image" Target="../media/image33.svg"/><Relationship Id="rId4" Type="http://schemas.openxmlformats.org/officeDocument/2006/relationships/image" Target="../media/image44.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10.xml"/><Relationship Id="rId6" Type="http://schemas.microsoft.com/office/2007/relationships/hdphoto" Target="../media/hdphoto1.wdp"/><Relationship Id="rId5" Type="http://schemas.openxmlformats.org/officeDocument/2006/relationships/image" Target="../media/image12.png"/><Relationship Id="rId4" Type="http://schemas.openxmlformats.org/officeDocument/2006/relationships/image" Target="../media/image11.png"/></Relationships>
</file>

<file path=ppt/slides/_rels/slide30.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8.xml"/><Relationship Id="rId1" Type="http://schemas.openxmlformats.org/officeDocument/2006/relationships/slideLayout" Target="../slideLayouts/slideLayout12.xml"/><Relationship Id="rId6" Type="http://schemas.microsoft.com/office/2007/relationships/hdphoto" Target="../media/hdphoto1.wdp"/><Relationship Id="rId5" Type="http://schemas.openxmlformats.org/officeDocument/2006/relationships/image" Target="../media/image12.png"/><Relationship Id="rId4" Type="http://schemas.openxmlformats.org/officeDocument/2006/relationships/image" Target="../media/image11.pn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26.xml"/><Relationship Id="rId1" Type="http://schemas.openxmlformats.org/officeDocument/2006/relationships/tags" Target="../tags/tag25.xml"/><Relationship Id="rId4" Type="http://schemas.openxmlformats.org/officeDocument/2006/relationships/image" Target="../media/image48.pn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28.xml"/><Relationship Id="rId1" Type="http://schemas.openxmlformats.org/officeDocument/2006/relationships/tags" Target="../tags/tag27.xml"/></Relationships>
</file>

<file path=ppt/slides/_rels/slide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3.xml"/><Relationship Id="rId1" Type="http://schemas.openxmlformats.org/officeDocument/2006/relationships/slideLayout" Target="../slideLayouts/slideLayout12.xml"/><Relationship Id="rId6" Type="http://schemas.microsoft.com/office/2007/relationships/hdphoto" Target="../media/hdphoto2.wdp"/><Relationship Id="rId5" Type="http://schemas.openxmlformats.org/officeDocument/2006/relationships/image" Target="../media/image14.png"/><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8" Type="http://schemas.openxmlformats.org/officeDocument/2006/relationships/image" Target="../media/image20.png"/><Relationship Id="rId13" Type="http://schemas.openxmlformats.org/officeDocument/2006/relationships/image" Target="../media/image25.svg"/><Relationship Id="rId3" Type="http://schemas.openxmlformats.org/officeDocument/2006/relationships/image" Target="../media/image15.png"/><Relationship Id="rId7" Type="http://schemas.openxmlformats.org/officeDocument/2006/relationships/image" Target="../media/image19.svg"/><Relationship Id="rId12" Type="http://schemas.openxmlformats.org/officeDocument/2006/relationships/image" Target="../media/image24.png"/><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18.png"/><Relationship Id="rId11" Type="http://schemas.openxmlformats.org/officeDocument/2006/relationships/image" Target="../media/image23.svg"/><Relationship Id="rId5" Type="http://schemas.openxmlformats.org/officeDocument/2006/relationships/image" Target="../media/image17.svg"/><Relationship Id="rId10" Type="http://schemas.openxmlformats.org/officeDocument/2006/relationships/image" Target="../media/image22.png"/><Relationship Id="rId4" Type="http://schemas.openxmlformats.org/officeDocument/2006/relationships/image" Target="../media/image16.png"/><Relationship Id="rId9" Type="http://schemas.openxmlformats.org/officeDocument/2006/relationships/image" Target="../media/image21.sv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7.xml"/><Relationship Id="rId4" Type="http://schemas.openxmlformats.org/officeDocument/2006/relationships/image" Target="../media/image28.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1D3C1168-FF38-48FC-9C5E-606A672FB854}"/>
              </a:ext>
            </a:extLst>
          </p:cNvPr>
          <p:cNvSpPr>
            <a:spLocks noGrp="1"/>
          </p:cNvSpPr>
          <p:nvPr>
            <p:ph type="title"/>
          </p:nvPr>
        </p:nvSpPr>
        <p:spPr>
          <a:xfrm>
            <a:off x="161399" y="2806905"/>
            <a:ext cx="6007581" cy="2993456"/>
          </a:xfrm>
        </p:spPr>
        <p:txBody>
          <a:bodyPr/>
          <a:lstStyle/>
          <a:p>
            <a:pPr algn="ctr"/>
            <a:br>
              <a:rPr lang="fr-FR" sz="2800" dirty="0">
                <a:latin typeface="Marianne Medium" panose="02000000000000000000" pitchFamily="50" charset="0"/>
              </a:rPr>
            </a:br>
            <a:br>
              <a:rPr lang="fr-FR" sz="2800" dirty="0">
                <a:latin typeface="Marianne Medium" panose="02000000000000000000" pitchFamily="50" charset="0"/>
              </a:rPr>
            </a:br>
            <a:br>
              <a:rPr lang="fr-FR" sz="2400" b="1" dirty="0">
                <a:latin typeface="Marianne ExtraBold" panose="02000000000000000000" pitchFamily="2" charset="0"/>
              </a:rPr>
            </a:br>
            <a:r>
              <a:rPr lang="fr-FR" sz="2400" b="1" dirty="0">
                <a:latin typeface="Marianne ExtraBold" panose="02000000000000000000" pitchFamily="2" charset="0"/>
              </a:rPr>
              <a:t>sensibilisation </a:t>
            </a:r>
            <a:br>
              <a:rPr lang="fr-FR" sz="2400" b="1" dirty="0">
                <a:latin typeface="Marianne ExtraBold" panose="02000000000000000000" pitchFamily="2" charset="0"/>
              </a:rPr>
            </a:br>
            <a:r>
              <a:rPr lang="fr-FR" sz="2400" b="1" dirty="0">
                <a:latin typeface="Marianne ExtraBold" panose="02000000000000000000" pitchFamily="2" charset="0"/>
              </a:rPr>
              <a:t>aux engagements </a:t>
            </a:r>
            <a:br>
              <a:rPr lang="fr-FR" sz="2400" b="1" dirty="0">
                <a:latin typeface="Marianne ExtraBold" panose="02000000000000000000" pitchFamily="2" charset="0"/>
              </a:rPr>
            </a:br>
            <a:r>
              <a:rPr lang="fr-FR" sz="2400" b="1" dirty="0">
                <a:latin typeface="Marianne ExtraBold" panose="02000000000000000000" pitchFamily="2" charset="0"/>
              </a:rPr>
              <a:t>Services </a:t>
            </a:r>
            <a:r>
              <a:rPr lang="fr-FR" sz="2400" b="1" dirty="0" err="1">
                <a:latin typeface="Marianne ExtraBold" panose="02000000000000000000" pitchFamily="2" charset="0"/>
              </a:rPr>
              <a:t>PUBLICs</a:t>
            </a:r>
            <a:r>
              <a:rPr lang="fr-FR" sz="2400" b="1" dirty="0">
                <a:latin typeface="Marianne ExtraBold" panose="02000000000000000000" pitchFamily="2" charset="0"/>
              </a:rPr>
              <a:t>+</a:t>
            </a:r>
            <a:br>
              <a:rPr lang="fr-FR" sz="2000" dirty="0"/>
            </a:br>
            <a:br>
              <a:rPr lang="fr-FR" sz="2400" dirty="0"/>
            </a:br>
            <a:br>
              <a:rPr lang="fr-FR" sz="1800" b="1" dirty="0">
                <a:latin typeface="Marianne" panose="02000000000000000000" pitchFamily="2" charset="0"/>
              </a:rPr>
            </a:br>
            <a:r>
              <a:rPr lang="fr-FR" sz="1800" b="1" dirty="0">
                <a:latin typeface="Marianne" panose="02000000000000000000" pitchFamily="2" charset="0"/>
              </a:rPr>
              <a:t>ATELIER</a:t>
            </a:r>
            <a:br>
              <a:rPr lang="fr-FR" sz="2800" i="1" dirty="0"/>
            </a:br>
            <a:endParaRPr lang="fr-FR" sz="2800" i="1" dirty="0"/>
          </a:p>
        </p:txBody>
      </p:sp>
      <p:sp>
        <p:nvSpPr>
          <p:cNvPr id="2" name="Rectangle 1"/>
          <p:cNvSpPr/>
          <p:nvPr/>
        </p:nvSpPr>
        <p:spPr>
          <a:xfrm>
            <a:off x="6990593" y="6006423"/>
            <a:ext cx="2178807" cy="660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 name="ZoneTexte 2"/>
          <p:cNvSpPr txBox="1"/>
          <p:nvPr/>
        </p:nvSpPr>
        <p:spPr>
          <a:xfrm>
            <a:off x="10200067" y="6297491"/>
            <a:ext cx="1004552" cy="369332"/>
          </a:xfrm>
          <a:prstGeom prst="rect">
            <a:avLst/>
          </a:prstGeom>
          <a:noFill/>
        </p:spPr>
        <p:txBody>
          <a:bodyPr wrap="square" rtlCol="0">
            <a:spAutoFit/>
          </a:bodyPr>
          <a:lstStyle/>
          <a:p>
            <a:r>
              <a:rPr lang="fr-FR" dirty="0"/>
              <a:t>DITP</a:t>
            </a:r>
          </a:p>
        </p:txBody>
      </p:sp>
    </p:spTree>
    <p:extLst>
      <p:ext uri="{BB962C8B-B14F-4D97-AF65-F5344CB8AC3E}">
        <p14:creationId xmlns:p14="http://schemas.microsoft.com/office/powerpoint/2010/main" val="73954652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au 1"/>
          <p:cNvGraphicFramePr>
            <a:graphicFrameLocks noGrp="1"/>
          </p:cNvGraphicFramePr>
          <p:nvPr>
            <p:extLst>
              <p:ext uri="{D42A27DB-BD31-4B8C-83A1-F6EECF244321}">
                <p14:modId xmlns:p14="http://schemas.microsoft.com/office/powerpoint/2010/main" val="2626338591"/>
              </p:ext>
            </p:extLst>
          </p:nvPr>
        </p:nvGraphicFramePr>
        <p:xfrm>
          <a:off x="523909" y="1305748"/>
          <a:ext cx="11144181" cy="4831920"/>
        </p:xfrm>
        <a:graphic>
          <a:graphicData uri="http://schemas.openxmlformats.org/drawingml/2006/table">
            <a:tbl>
              <a:tblPr firstRow="1" bandRow="1">
                <a:tableStyleId>{5C22544A-7EE6-4342-B048-85BDC9FD1C3A}</a:tableStyleId>
              </a:tblPr>
              <a:tblGrid>
                <a:gridCol w="696512">
                  <a:extLst>
                    <a:ext uri="{9D8B030D-6E8A-4147-A177-3AD203B41FA5}">
                      <a16:colId xmlns:a16="http://schemas.microsoft.com/office/drawing/2014/main" val="20000"/>
                    </a:ext>
                  </a:extLst>
                </a:gridCol>
                <a:gridCol w="2885547">
                  <a:extLst>
                    <a:ext uri="{9D8B030D-6E8A-4147-A177-3AD203B41FA5}">
                      <a16:colId xmlns:a16="http://schemas.microsoft.com/office/drawing/2014/main" val="20001"/>
                    </a:ext>
                  </a:extLst>
                </a:gridCol>
                <a:gridCol w="7562122">
                  <a:extLst>
                    <a:ext uri="{9D8B030D-6E8A-4147-A177-3AD203B41FA5}">
                      <a16:colId xmlns:a16="http://schemas.microsoft.com/office/drawing/2014/main" val="20002"/>
                    </a:ext>
                  </a:extLst>
                </a:gridCol>
              </a:tblGrid>
              <a:tr h="546797">
                <a:tc>
                  <a:txBody>
                    <a:bodyPr/>
                    <a:lstStyle/>
                    <a:p>
                      <a:pPr algn="ctr"/>
                      <a:r>
                        <a:rPr lang="fr-FR" sz="1600" dirty="0">
                          <a:latin typeface="+mj-lt"/>
                        </a:rPr>
                        <a:t>N°</a:t>
                      </a:r>
                    </a:p>
                  </a:txBody>
                  <a:tcPr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273375"/>
                    </a:solidFill>
                  </a:tcPr>
                </a:tc>
                <a:tc>
                  <a:txBody>
                    <a:bodyPr/>
                    <a:lstStyle/>
                    <a:p>
                      <a:pPr algn="ctr"/>
                      <a:r>
                        <a:rPr lang="fr-FR" sz="1600" dirty="0">
                          <a:latin typeface="+mj-lt"/>
                        </a:rPr>
                        <a:t>THÉMATIQUES</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273375"/>
                    </a:solidFill>
                  </a:tcPr>
                </a:tc>
                <a:tc>
                  <a:txBody>
                    <a:bodyPr/>
                    <a:lstStyle/>
                    <a:p>
                      <a:pPr algn="ctr"/>
                      <a:r>
                        <a:rPr lang="fr-FR" sz="1600" b="1" kern="1200" dirty="0">
                          <a:solidFill>
                            <a:schemeClr val="lt1"/>
                          </a:solidFill>
                          <a:latin typeface="+mj-lt"/>
                          <a:ea typeface="+mn-ea"/>
                          <a:cs typeface="+mn-cs"/>
                        </a:rPr>
                        <a:t>CONTENU (points clefs)</a:t>
                      </a: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273375"/>
                    </a:solidFill>
                  </a:tcPr>
                </a:tc>
                <a:extLst>
                  <a:ext uri="{0D108BD9-81ED-4DB2-BD59-A6C34878D82A}">
                    <a16:rowId xmlns:a16="http://schemas.microsoft.com/office/drawing/2014/main" val="10000"/>
                  </a:ext>
                </a:extLst>
              </a:tr>
              <a:tr h="889031">
                <a:tc>
                  <a:txBody>
                    <a:bodyPr/>
                    <a:lstStyle/>
                    <a:p>
                      <a:pPr algn="ctr"/>
                      <a:r>
                        <a:rPr lang="fr-FR" sz="1500" b="1" dirty="0">
                          <a:solidFill>
                            <a:srgbClr val="273375"/>
                          </a:solidFill>
                          <a:latin typeface="Marianne" panose="02000000000000000000" pitchFamily="2" charset="0"/>
                        </a:rPr>
                        <a:t>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500" b="1" dirty="0">
                          <a:solidFill>
                            <a:srgbClr val="273375"/>
                          </a:solidFill>
                          <a:latin typeface="Marianne" panose="02000000000000000000" pitchFamily="2" charset="0"/>
                        </a:rPr>
                        <a:t>Clarté de l’information</a:t>
                      </a:r>
                      <a:r>
                        <a:rPr lang="fr-FR" sz="1500" b="1" baseline="0" dirty="0">
                          <a:solidFill>
                            <a:srgbClr val="273375"/>
                          </a:solidFill>
                          <a:latin typeface="Marianne" panose="02000000000000000000" pitchFamily="2" charset="0"/>
                        </a:rPr>
                        <a:t> et du langage</a:t>
                      </a:r>
                      <a:endParaRPr lang="fr-FR" sz="1500" b="1" dirty="0">
                        <a:solidFill>
                          <a:srgbClr val="273375"/>
                        </a:solidFill>
                        <a:latin typeface="Marianne" panose="02000000000000000000"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71450" indent="-171450">
                        <a:buFontTx/>
                        <a:buChar char="-"/>
                      </a:pPr>
                      <a:r>
                        <a:rPr lang="fr-FR" sz="1200" baseline="0" dirty="0">
                          <a:solidFill>
                            <a:schemeClr val="tx1"/>
                          </a:solidFill>
                          <a:latin typeface="Marianne" panose="02000000000000000000" pitchFamily="2" charset="0"/>
                        </a:rPr>
                        <a:t>L’ensemble des communications de l’administration (écrites, orales) vers les étudiants est formulé dans un langage clair et facile à comprendre de tous</a:t>
                      </a:r>
                    </a:p>
                    <a:p>
                      <a:pPr marL="171450" indent="-171450">
                        <a:buFontTx/>
                        <a:buChar char="-"/>
                      </a:pPr>
                      <a:r>
                        <a:rPr lang="fr-FR" sz="1200" baseline="0" dirty="0">
                          <a:solidFill>
                            <a:schemeClr val="tx1"/>
                          </a:solidFill>
                          <a:latin typeface="Marianne" panose="02000000000000000000" pitchFamily="2" charset="0"/>
                        </a:rPr>
                        <a:t>Les services publics identifient les communications administratives complexes</a:t>
                      </a:r>
                    </a:p>
                    <a:p>
                      <a:pPr marL="171450" indent="-171450">
                        <a:buFontTx/>
                        <a:buChar char="-"/>
                      </a:pPr>
                      <a:r>
                        <a:rPr lang="fr-FR" sz="1200" baseline="0" dirty="0">
                          <a:solidFill>
                            <a:schemeClr val="tx1"/>
                          </a:solidFill>
                          <a:latin typeface="Marianne" panose="02000000000000000000" pitchFamily="2" charset="0"/>
                        </a:rPr>
                        <a:t>Les agents et les étudiants sont acteurs de cette démarche</a:t>
                      </a:r>
                      <a:endParaRPr lang="fr-FR" sz="1200" dirty="0">
                        <a:solidFill>
                          <a:schemeClr val="tx1"/>
                        </a:solidFill>
                        <a:latin typeface="Marianne" panose="02000000000000000000"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873281">
                <a:tc>
                  <a:txBody>
                    <a:bodyPr/>
                    <a:lstStyle/>
                    <a:p>
                      <a:pPr algn="ctr"/>
                      <a:r>
                        <a:rPr lang="fr-FR" sz="1500" b="1" dirty="0">
                          <a:solidFill>
                            <a:srgbClr val="273375"/>
                          </a:solidFill>
                          <a:latin typeface="Marianne" panose="02000000000000000000" pitchFamily="2" charset="0"/>
                        </a:rPr>
                        <a:t>6</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lang="fr-FR" sz="1500" b="1" dirty="0">
                          <a:solidFill>
                            <a:srgbClr val="273375"/>
                          </a:solidFill>
                          <a:latin typeface="Marianne" panose="02000000000000000000" pitchFamily="2" charset="0"/>
                        </a:rPr>
                        <a:t>Transparence</a:t>
                      </a:r>
                      <a:br>
                        <a:rPr lang="fr-FR" sz="1500" b="1" baseline="0" dirty="0">
                          <a:solidFill>
                            <a:srgbClr val="273375"/>
                          </a:solidFill>
                          <a:latin typeface="Marianne" panose="02000000000000000000" pitchFamily="2" charset="0"/>
                        </a:rPr>
                      </a:br>
                      <a:r>
                        <a:rPr lang="fr-FR" sz="1500" b="1" baseline="0" dirty="0">
                          <a:solidFill>
                            <a:srgbClr val="273375"/>
                          </a:solidFill>
                          <a:latin typeface="Marianne" panose="02000000000000000000" pitchFamily="2" charset="0"/>
                        </a:rPr>
                        <a:t>des résultats</a:t>
                      </a:r>
                      <a:endParaRPr lang="fr-FR" sz="1500" b="1" dirty="0">
                        <a:solidFill>
                          <a:srgbClr val="273375"/>
                        </a:solidFill>
                        <a:latin typeface="Marianne" panose="02000000000000000000"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71450" indent="-171450">
                        <a:buFontTx/>
                        <a:buChar char="-"/>
                      </a:pPr>
                      <a:r>
                        <a:rPr lang="fr-FR" sz="1200" dirty="0">
                          <a:solidFill>
                            <a:schemeClr val="tx1"/>
                          </a:solidFill>
                          <a:latin typeface="Marianne" panose="02000000000000000000" pitchFamily="2" charset="0"/>
                        </a:rPr>
                        <a:t>Les services publics mesurent</a:t>
                      </a:r>
                      <a:r>
                        <a:rPr lang="fr-FR" sz="1200" baseline="0" dirty="0">
                          <a:solidFill>
                            <a:schemeClr val="tx1"/>
                          </a:solidFill>
                          <a:latin typeface="Marianne" panose="02000000000000000000" pitchFamily="2" charset="0"/>
                        </a:rPr>
                        <a:t> leurs résultats de qualité de service et les affichent</a:t>
                      </a:r>
                    </a:p>
                    <a:p>
                      <a:pPr marL="171450" indent="-171450">
                        <a:buFontTx/>
                        <a:buChar char="-"/>
                      </a:pPr>
                      <a:r>
                        <a:rPr lang="fr-FR" sz="1200" dirty="0">
                          <a:solidFill>
                            <a:schemeClr val="tx1"/>
                          </a:solidFill>
                          <a:latin typeface="Marianne" panose="02000000000000000000" pitchFamily="2" charset="0"/>
                        </a:rPr>
                        <a:t>Nouveaux</a:t>
                      </a:r>
                      <a:r>
                        <a:rPr lang="fr-FR" sz="1200" baseline="0" dirty="0">
                          <a:solidFill>
                            <a:schemeClr val="tx1"/>
                          </a:solidFill>
                          <a:latin typeface="Marianne" panose="02000000000000000000" pitchFamily="2" charset="0"/>
                        </a:rPr>
                        <a:t> indicateurs communs aux réseaux de service public</a:t>
                      </a:r>
                    </a:p>
                    <a:p>
                      <a:pPr marL="171450" indent="-171450">
                        <a:buFontTx/>
                        <a:buChar char="-"/>
                      </a:pPr>
                      <a:r>
                        <a:rPr lang="fr-FR" sz="1200" dirty="0">
                          <a:solidFill>
                            <a:schemeClr val="tx1"/>
                          </a:solidFill>
                          <a:latin typeface="Marianne" panose="02000000000000000000" pitchFamily="2" charset="0"/>
                        </a:rPr>
                        <a:t>Les services publics analysent leurs résultats de qualité de service; ils les </a:t>
                      </a:r>
                      <a:r>
                        <a:rPr lang="fr-FR" sz="1200" baseline="0" dirty="0">
                          <a:solidFill>
                            <a:schemeClr val="tx1"/>
                          </a:solidFill>
                          <a:latin typeface="Marianne" panose="02000000000000000000" pitchFamily="2" charset="0"/>
                        </a:rPr>
                        <a:t>utilisent pour s’inscrire dans une démarche d’amélioration continue</a:t>
                      </a:r>
                      <a:endParaRPr lang="fr-FR" sz="1200" dirty="0">
                        <a:solidFill>
                          <a:schemeClr val="tx1"/>
                        </a:solidFill>
                        <a:latin typeface="Marianne" panose="02000000000000000000"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1455468">
                <a:tc>
                  <a:txBody>
                    <a:bodyPr/>
                    <a:lstStyle/>
                    <a:p>
                      <a:pPr algn="ctr"/>
                      <a:r>
                        <a:rPr lang="fr-FR" sz="1500" b="1" dirty="0">
                          <a:solidFill>
                            <a:srgbClr val="273375"/>
                          </a:solidFill>
                          <a:latin typeface="Marianne" panose="02000000000000000000" pitchFamily="2" charset="0"/>
                        </a:rPr>
                        <a:t>7</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lang="fr-FR" sz="1500" b="1" dirty="0">
                          <a:solidFill>
                            <a:srgbClr val="273375"/>
                          </a:solidFill>
                          <a:latin typeface="Marianne" panose="02000000000000000000" pitchFamily="2" charset="0"/>
                        </a:rPr>
                        <a:t>Ecoute</a:t>
                      </a:r>
                      <a:r>
                        <a:rPr lang="fr-FR" sz="1500" b="1" baseline="0" dirty="0">
                          <a:solidFill>
                            <a:srgbClr val="273375"/>
                          </a:solidFill>
                          <a:latin typeface="Marianne" panose="02000000000000000000" pitchFamily="2" charset="0"/>
                        </a:rPr>
                        <a:t> et amélioration continue</a:t>
                      </a:r>
                      <a:endParaRPr lang="fr-FR" sz="1500" b="1" dirty="0">
                        <a:solidFill>
                          <a:srgbClr val="273375"/>
                        </a:solidFill>
                        <a:latin typeface="Marianne" panose="02000000000000000000"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71450" indent="-171450">
                        <a:buFontTx/>
                        <a:buChar char="-"/>
                      </a:pPr>
                      <a:r>
                        <a:rPr lang="fr-FR" sz="1200" dirty="0">
                          <a:solidFill>
                            <a:schemeClr val="tx1"/>
                          </a:solidFill>
                          <a:latin typeface="Marianne" panose="02000000000000000000" pitchFamily="2" charset="0"/>
                        </a:rPr>
                        <a:t>L’administration</a:t>
                      </a:r>
                      <a:r>
                        <a:rPr lang="fr-FR" sz="1200" baseline="0" dirty="0">
                          <a:solidFill>
                            <a:schemeClr val="tx1"/>
                          </a:solidFill>
                          <a:latin typeface="Marianne" panose="02000000000000000000" pitchFamily="2" charset="0"/>
                        </a:rPr>
                        <a:t> informe l'étudiant des moyens mis à sa disposition pour communiquer ses suggestions et ses remarques sur les services publics qu’il a contactés</a:t>
                      </a:r>
                    </a:p>
                    <a:p>
                      <a:pPr marL="171450" indent="-171450">
                        <a:buFontTx/>
                        <a:buChar char="-"/>
                      </a:pPr>
                      <a:r>
                        <a:rPr lang="fr-FR" sz="1200" dirty="0">
                          <a:solidFill>
                            <a:schemeClr val="tx1"/>
                          </a:solidFill>
                          <a:latin typeface="Marianne" panose="02000000000000000000" pitchFamily="2" charset="0"/>
                        </a:rPr>
                        <a:t>Enquêtes de</a:t>
                      </a:r>
                      <a:r>
                        <a:rPr lang="fr-FR" sz="1200" baseline="0" dirty="0">
                          <a:solidFill>
                            <a:schemeClr val="tx1"/>
                          </a:solidFill>
                          <a:latin typeface="Marianne" panose="02000000000000000000" pitchFamily="2" charset="0"/>
                        </a:rPr>
                        <a:t> satisfaction à réaliser régulièrement, analyse des résultats des enquêtes</a:t>
                      </a:r>
                    </a:p>
                    <a:p>
                      <a:pPr marL="171450" indent="-171450">
                        <a:buFontTx/>
                        <a:buChar char="-"/>
                      </a:pPr>
                      <a:r>
                        <a:rPr lang="fr-FR" sz="1200" baseline="0" dirty="0">
                          <a:solidFill>
                            <a:schemeClr val="tx1"/>
                          </a:solidFill>
                          <a:latin typeface="Marianne" panose="02000000000000000000" pitchFamily="2" charset="0"/>
                        </a:rPr>
                        <a:t>Sensibilisation des agents aux enjeux d’expérience usagers</a:t>
                      </a:r>
                    </a:p>
                    <a:p>
                      <a:pPr marL="171450" indent="-171450">
                        <a:buFontTx/>
                        <a:buChar char="-"/>
                      </a:pPr>
                      <a:r>
                        <a:rPr lang="fr-FR" sz="1200" baseline="0" dirty="0">
                          <a:solidFill>
                            <a:schemeClr val="tx1"/>
                          </a:solidFill>
                          <a:latin typeface="Marianne" panose="02000000000000000000" pitchFamily="2" charset="0"/>
                        </a:rPr>
                        <a:t>Pilotage de la démarche par le management local</a:t>
                      </a:r>
                    </a:p>
                    <a:p>
                      <a:pPr marL="171450" indent="-171450">
                        <a:buFontTx/>
                        <a:buChar char="-"/>
                      </a:pPr>
                      <a:r>
                        <a:rPr lang="fr-FR" sz="1200" baseline="0" dirty="0">
                          <a:solidFill>
                            <a:schemeClr val="tx1"/>
                          </a:solidFill>
                          <a:latin typeface="Marianne" panose="02000000000000000000" pitchFamily="2" charset="0"/>
                        </a:rPr>
                        <a:t>L’administration met en place une démarche d’amélioration continue </a:t>
                      </a:r>
                      <a:r>
                        <a:rPr lang="fr-FR" sz="1200" i="1" baseline="0" dirty="0">
                          <a:solidFill>
                            <a:schemeClr val="tx1"/>
                          </a:solidFill>
                          <a:latin typeface="Marianne" panose="02000000000000000000" pitchFamily="2" charset="0"/>
                        </a:rPr>
                        <a:t>(mise en œuvre de comités associant agents et étudiants, partage de plans d’actions,..)</a:t>
                      </a:r>
                      <a:endParaRPr lang="fr-FR" sz="1200" i="1" dirty="0">
                        <a:solidFill>
                          <a:schemeClr val="tx1"/>
                        </a:solidFill>
                        <a:latin typeface="Marianne" panose="02000000000000000000"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1067343">
                <a:tc>
                  <a:txBody>
                    <a:bodyPr/>
                    <a:lstStyle/>
                    <a:p>
                      <a:pPr algn="ctr"/>
                      <a:r>
                        <a:rPr lang="fr-FR" sz="1500" b="1" dirty="0">
                          <a:solidFill>
                            <a:srgbClr val="273375"/>
                          </a:solidFill>
                          <a:latin typeface="Marianne" panose="02000000000000000000" pitchFamily="2" charset="0"/>
                        </a:rPr>
                        <a:t>8</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lang="fr-FR" sz="1500" b="1" dirty="0">
                          <a:solidFill>
                            <a:srgbClr val="273375"/>
                          </a:solidFill>
                          <a:latin typeface="Marianne" panose="02000000000000000000" pitchFamily="2" charset="0"/>
                        </a:rPr>
                        <a:t>Eco-responsabilité</a:t>
                      </a:r>
                      <a:br>
                        <a:rPr lang="fr-FR" sz="1500" b="1" dirty="0">
                          <a:solidFill>
                            <a:srgbClr val="273375"/>
                          </a:solidFill>
                          <a:latin typeface="Marianne" panose="02000000000000000000" pitchFamily="2" charset="0"/>
                        </a:rPr>
                      </a:br>
                      <a:r>
                        <a:rPr lang="fr-FR" sz="1500" b="1" dirty="0">
                          <a:solidFill>
                            <a:srgbClr val="273375"/>
                          </a:solidFill>
                          <a:latin typeface="Marianne" panose="02000000000000000000" pitchFamily="2" charset="0"/>
                        </a:rPr>
                        <a:t>des</a:t>
                      </a:r>
                      <a:r>
                        <a:rPr lang="fr-FR" sz="1500" b="1" baseline="0" dirty="0">
                          <a:solidFill>
                            <a:srgbClr val="273375"/>
                          </a:solidFill>
                          <a:latin typeface="Marianne" panose="02000000000000000000" pitchFamily="2" charset="0"/>
                        </a:rPr>
                        <a:t> services publics</a:t>
                      </a:r>
                      <a:endParaRPr lang="fr-FR" sz="1500" b="1" dirty="0">
                        <a:solidFill>
                          <a:srgbClr val="273375"/>
                        </a:solidFill>
                        <a:latin typeface="Marianne" panose="02000000000000000000"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71450" indent="-171450">
                        <a:buFontTx/>
                        <a:buChar char="-"/>
                      </a:pPr>
                      <a:r>
                        <a:rPr lang="fr-FR" sz="1200" dirty="0">
                          <a:solidFill>
                            <a:schemeClr val="tx1"/>
                          </a:solidFill>
                          <a:latin typeface="Marianne" panose="02000000000000000000" pitchFamily="2" charset="0"/>
                        </a:rPr>
                        <a:t>L’administration s’engage pour un service public éco-responsables</a:t>
                      </a:r>
                    </a:p>
                    <a:p>
                      <a:pPr marL="171450" indent="-171450">
                        <a:buFontTx/>
                        <a:buChar char="-"/>
                      </a:pPr>
                      <a:r>
                        <a:rPr lang="fr-FR" sz="1200" dirty="0">
                          <a:solidFill>
                            <a:schemeClr val="tx1"/>
                          </a:solidFill>
                          <a:latin typeface="Marianne" panose="02000000000000000000" pitchFamily="2" charset="0"/>
                        </a:rPr>
                        <a:t>Attendus en matière de </a:t>
                      </a:r>
                      <a:r>
                        <a:rPr lang="fr-FR" sz="1200" baseline="0" dirty="0">
                          <a:solidFill>
                            <a:schemeClr val="tx1"/>
                          </a:solidFill>
                          <a:latin typeface="Marianne" panose="02000000000000000000" pitchFamily="2" charset="0"/>
                        </a:rPr>
                        <a:t>sensibilisation des étudiants et d’implication des agents (valorisation des initiatives locales)</a:t>
                      </a:r>
                    </a:p>
                    <a:p>
                      <a:pPr marL="171450" indent="-171450">
                        <a:buFontTx/>
                        <a:buChar char="-"/>
                      </a:pPr>
                      <a:r>
                        <a:rPr lang="fr-FR" sz="1200" baseline="0" dirty="0">
                          <a:solidFill>
                            <a:schemeClr val="tx1"/>
                          </a:solidFill>
                          <a:latin typeface="Marianne" panose="02000000000000000000" pitchFamily="2" charset="0"/>
                        </a:rPr>
                        <a:t>Mesures concrètes à mettre en place : espaces verts, accès aux alternatives écologiques, collecte de déchets, mise à disposition d’outils d’interaction en distanciel</a:t>
                      </a:r>
                      <a:endParaRPr lang="fr-FR" sz="1200" dirty="0">
                        <a:solidFill>
                          <a:schemeClr val="tx1"/>
                        </a:solidFill>
                        <a:latin typeface="Marianne" panose="02000000000000000000"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bl>
          </a:graphicData>
        </a:graphic>
      </p:graphicFrame>
      <p:sp>
        <p:nvSpPr>
          <p:cNvPr id="46" name="Rectangle 45"/>
          <p:cNvSpPr/>
          <p:nvPr/>
        </p:nvSpPr>
        <p:spPr>
          <a:xfrm>
            <a:off x="6405599" y="6137668"/>
            <a:ext cx="5262491" cy="276999"/>
          </a:xfrm>
          <a:prstGeom prst="rect">
            <a:avLst/>
          </a:prstGeom>
        </p:spPr>
        <p:txBody>
          <a:bodyPr wrap="square">
            <a:spAutoFit/>
          </a:bodyPr>
          <a:lstStyle/>
          <a:p>
            <a:r>
              <a:rPr lang="fr-FR" sz="1200" b="1" i="1" dirty="0">
                <a:solidFill>
                  <a:srgbClr val="273375"/>
                </a:solidFill>
                <a:latin typeface="Marianne Medium" panose="02000000000000000000" pitchFamily="2" charset="0"/>
              </a:rPr>
              <a:t>+ Enjeu de la formation traité au sein de l’ensemble des engagements</a:t>
            </a:r>
            <a:endParaRPr lang="fr-FR" sz="600" i="1" dirty="0">
              <a:solidFill>
                <a:srgbClr val="273375"/>
              </a:solidFill>
              <a:latin typeface="Marianne Medium" panose="02000000000000000000" pitchFamily="2" charset="0"/>
            </a:endParaRPr>
          </a:p>
        </p:txBody>
      </p:sp>
      <p:sp>
        <p:nvSpPr>
          <p:cNvPr id="9" name="Espace réservé du numéro de diapositive 5">
            <a:extLst>
              <a:ext uri="{FF2B5EF4-FFF2-40B4-BE49-F238E27FC236}">
                <a16:creationId xmlns:a16="http://schemas.microsoft.com/office/drawing/2014/main" id="{9429F3F6-A2F6-434A-82D7-16C9D4C93EE6}"/>
              </a:ext>
            </a:extLst>
          </p:cNvPr>
          <p:cNvSpPr txBox="1">
            <a:spLocks/>
          </p:cNvSpPr>
          <p:nvPr/>
        </p:nvSpPr>
        <p:spPr>
          <a:xfrm>
            <a:off x="11480799" y="6492874"/>
            <a:ext cx="702311" cy="365125"/>
          </a:xfrm>
          <a:prstGeom prst="rect">
            <a:avLst/>
          </a:prstGeom>
        </p:spPr>
        <p:txBody>
          <a:bodyPr/>
          <a:lstStyle>
            <a:defPPr>
              <a:defRPr lang="en-US"/>
            </a:defPPr>
            <a:lvl1pPr marL="0" algn="l" defTabSz="457200" rtl="0" eaLnBrk="1" latinLnBrk="0" hangingPunct="1">
              <a:defRPr sz="11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2A4C33C6-C09E-408E-8600-751D3F3D99C3}" type="slidenum">
              <a:rPr lang="fr-FR" smtClean="0"/>
              <a:pPr/>
              <a:t>10</a:t>
            </a:fld>
            <a:endParaRPr lang="fr-FR" dirty="0"/>
          </a:p>
        </p:txBody>
      </p:sp>
      <p:sp>
        <p:nvSpPr>
          <p:cNvPr id="11" name="TextBox 142">
            <a:extLst>
              <a:ext uri="{FF2B5EF4-FFF2-40B4-BE49-F238E27FC236}">
                <a16:creationId xmlns:a16="http://schemas.microsoft.com/office/drawing/2014/main" id="{1CF402EC-8B7B-4168-88BC-3AA0D8B43871}"/>
              </a:ext>
            </a:extLst>
          </p:cNvPr>
          <p:cNvSpPr txBox="1"/>
          <p:nvPr/>
        </p:nvSpPr>
        <p:spPr>
          <a:xfrm>
            <a:off x="1796584" y="230545"/>
            <a:ext cx="9011829" cy="656655"/>
          </a:xfrm>
          <a:prstGeom prst="rect">
            <a:avLst/>
          </a:prstGeom>
          <a:solidFill>
            <a:schemeClr val="bg1"/>
          </a:solidFill>
          <a:ln>
            <a:noFill/>
          </a:ln>
          <a:effectLst>
            <a:outerShdw blurRad="50800" dist="38100" dir="16200000" rotWithShape="0">
              <a:srgbClr val="FFFFFF">
                <a:alpha val="40000"/>
              </a:srgbClr>
            </a:outerShdw>
          </a:effectLst>
        </p:spPr>
        <p:txBody>
          <a:bodyPr rot="0" spcFirstLastPara="1" vertOverflow="overflow" horzOverflow="overflow" vert="horz" wrap="square" lIns="0" tIns="0" rIns="0" bIns="0" numCol="1" spcCol="38100" rtlCol="0" anchor="ctr">
            <a:spAutoFit/>
          </a:bodyPr>
          <a:lstStyle/>
          <a:p>
            <a:pPr defTabSz="4334609" hangingPunct="0">
              <a:defRPr/>
            </a:pPr>
            <a:r>
              <a:rPr lang="fr-FR" sz="2400" b="1" cap="all" dirty="0">
                <a:solidFill>
                  <a:srgbClr val="002060"/>
                </a:solidFill>
                <a:latin typeface="Marianne ExtraBold" panose="02000000000000000000" pitchFamily="50" charset="0"/>
                <a:ea typeface="+mj-ea"/>
                <a:cs typeface="+mj-cs"/>
              </a:rPr>
              <a:t>Atelier de sensibilisation des agents </a:t>
            </a:r>
          </a:p>
          <a:p>
            <a:pPr defTabSz="4334609" hangingPunct="0">
              <a:defRPr/>
            </a:pPr>
            <a:r>
              <a:rPr lang="fr-FR" sz="1867" b="1" cap="all" dirty="0">
                <a:solidFill>
                  <a:srgbClr val="8E8ED5"/>
                </a:solidFill>
                <a:latin typeface="Marianne ExtraBold" panose="02000000000000000000" pitchFamily="50" charset="0"/>
              </a:rPr>
              <a:t>LES engagements détaillés services publics+</a:t>
            </a:r>
          </a:p>
        </p:txBody>
      </p:sp>
      <p:sp>
        <p:nvSpPr>
          <p:cNvPr id="10" name="Espace réservé du pied de page 3">
            <a:extLst>
              <a:ext uri="{FF2B5EF4-FFF2-40B4-BE49-F238E27FC236}">
                <a16:creationId xmlns:a16="http://schemas.microsoft.com/office/drawing/2014/main" id="{5A372A74-79DE-4033-B860-ADFB57B272FB}"/>
              </a:ext>
            </a:extLst>
          </p:cNvPr>
          <p:cNvSpPr txBox="1">
            <a:spLocks/>
          </p:cNvSpPr>
          <p:nvPr/>
        </p:nvSpPr>
        <p:spPr>
          <a:xfrm>
            <a:off x="695757" y="6555856"/>
            <a:ext cx="7872000" cy="288964"/>
          </a:xfrm>
          <a:prstGeom prst="rect">
            <a:avLst/>
          </a:prstGeom>
        </p:spPr>
        <p:txBody>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1000" b="1" dirty="0"/>
              <a:t>DITP – Programme Services Publics+</a:t>
            </a:r>
          </a:p>
        </p:txBody>
      </p:sp>
    </p:spTree>
    <p:extLst>
      <p:ext uri="{BB962C8B-B14F-4D97-AF65-F5344CB8AC3E}">
        <p14:creationId xmlns:p14="http://schemas.microsoft.com/office/powerpoint/2010/main" val="71153346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Image 15">
            <a:extLst>
              <a:ext uri="{FF2B5EF4-FFF2-40B4-BE49-F238E27FC236}">
                <a16:creationId xmlns:a16="http://schemas.microsoft.com/office/drawing/2014/main" id="{29FB7C16-3552-4B39-8F30-404EE6B03150}"/>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8839201" y="0"/>
            <a:ext cx="3378200" cy="6858000"/>
          </a:xfrm>
          <a:prstGeom prst="rect">
            <a:avLst/>
          </a:prstGeom>
        </p:spPr>
      </p:pic>
      <p:sp>
        <p:nvSpPr>
          <p:cNvPr id="17" name="Rectangle 16">
            <a:extLst>
              <a:ext uri="{FF2B5EF4-FFF2-40B4-BE49-F238E27FC236}">
                <a16:creationId xmlns:a16="http://schemas.microsoft.com/office/drawing/2014/main" id="{4D15D93E-A637-406B-99E7-07FE84AAED66}"/>
              </a:ext>
            </a:extLst>
          </p:cNvPr>
          <p:cNvSpPr/>
          <p:nvPr/>
        </p:nvSpPr>
        <p:spPr>
          <a:xfrm>
            <a:off x="8836091" y="0"/>
            <a:ext cx="3355909" cy="6858000"/>
          </a:xfrm>
          <a:prstGeom prst="rect">
            <a:avLst/>
          </a:prstGeom>
          <a:solidFill>
            <a:schemeClr val="tx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riangle rectangle 17">
            <a:extLst>
              <a:ext uri="{FF2B5EF4-FFF2-40B4-BE49-F238E27FC236}">
                <a16:creationId xmlns:a16="http://schemas.microsoft.com/office/drawing/2014/main" id="{A4BACBF4-B6CA-4CEB-B703-9D9AF4DC59C5}"/>
              </a:ext>
            </a:extLst>
          </p:cNvPr>
          <p:cNvSpPr/>
          <p:nvPr/>
        </p:nvSpPr>
        <p:spPr>
          <a:xfrm>
            <a:off x="8818323" y="0"/>
            <a:ext cx="528877" cy="6858000"/>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26" name="Groupe 25">
            <a:extLst>
              <a:ext uri="{FF2B5EF4-FFF2-40B4-BE49-F238E27FC236}">
                <a16:creationId xmlns:a16="http://schemas.microsoft.com/office/drawing/2014/main" id="{083E893E-09DF-4EEE-AF8A-43EA500BEB88}"/>
              </a:ext>
            </a:extLst>
          </p:cNvPr>
          <p:cNvGrpSpPr/>
          <p:nvPr/>
        </p:nvGrpSpPr>
        <p:grpSpPr>
          <a:xfrm>
            <a:off x="10715593" y="114017"/>
            <a:ext cx="1265989" cy="430513"/>
            <a:chOff x="10440176" y="836713"/>
            <a:chExt cx="1623537" cy="564337"/>
          </a:xfrm>
        </p:grpSpPr>
        <p:pic>
          <p:nvPicPr>
            <p:cNvPr id="29" name="Image 28">
              <a:extLst>
                <a:ext uri="{FF2B5EF4-FFF2-40B4-BE49-F238E27FC236}">
                  <a16:creationId xmlns:a16="http://schemas.microsoft.com/office/drawing/2014/main" id="{A3BE4ADD-E9A8-4E38-8CB7-A00E68B635D3}"/>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l="56163" t="39438" r="33053" b="38667"/>
            <a:stretch/>
          </p:blipFill>
          <p:spPr>
            <a:xfrm>
              <a:off x="11569566" y="836713"/>
              <a:ext cx="494147" cy="564337"/>
            </a:xfrm>
            <a:prstGeom prst="rect">
              <a:avLst/>
            </a:prstGeom>
          </p:spPr>
        </p:pic>
        <p:pic>
          <p:nvPicPr>
            <p:cNvPr id="31" name="Image 30">
              <a:extLst>
                <a:ext uri="{FF2B5EF4-FFF2-40B4-BE49-F238E27FC236}">
                  <a16:creationId xmlns:a16="http://schemas.microsoft.com/office/drawing/2014/main" id="{5013023F-DC6B-4BD1-91BC-2D06331DF2D0}"/>
                </a:ext>
              </a:extLst>
            </p:cNvPr>
            <p:cNvPicPr>
              <a:picLocks noChangeAspect="1"/>
            </p:cNvPicPr>
            <p:nvPr/>
          </p:nvPicPr>
          <p:blipFill rotWithShape="1">
            <a:blip r:embed="rId4" cstate="email">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a:ext>
              </a:extLst>
            </a:blip>
            <a:srcRect/>
            <a:stretch/>
          </p:blipFill>
          <p:spPr>
            <a:xfrm>
              <a:off x="10440176" y="836713"/>
              <a:ext cx="1114876" cy="564337"/>
            </a:xfrm>
            <a:prstGeom prst="rect">
              <a:avLst/>
            </a:prstGeom>
          </p:spPr>
        </p:pic>
      </p:grpSp>
      <p:sp>
        <p:nvSpPr>
          <p:cNvPr id="19" name="Titre 1">
            <a:extLst>
              <a:ext uri="{FF2B5EF4-FFF2-40B4-BE49-F238E27FC236}">
                <a16:creationId xmlns:a16="http://schemas.microsoft.com/office/drawing/2014/main" id="{1DB1937D-AB69-4BE9-9EED-AAF7ECFA3796}"/>
              </a:ext>
            </a:extLst>
          </p:cNvPr>
          <p:cNvSpPr txBox="1">
            <a:spLocks/>
          </p:cNvSpPr>
          <p:nvPr/>
        </p:nvSpPr>
        <p:spPr>
          <a:xfrm>
            <a:off x="1836677" y="2354276"/>
            <a:ext cx="7060745" cy="2515676"/>
          </a:xfrm>
          <a:prstGeom prst="rect">
            <a:avLst/>
          </a:prstGeom>
        </p:spPr>
        <p:txBody>
          <a:bodyPr vert="horz" lIns="0" tIns="0" rIns="0" bIns="0" rtlCol="0" anchor="ctr">
            <a:noAutofit/>
          </a:bodyPr>
          <a:lstStyle>
            <a:lvl1pPr algn="ctr" defTabSz="914400" rtl="0" eaLnBrk="1" latinLnBrk="0" hangingPunct="1">
              <a:lnSpc>
                <a:spcPct val="85000"/>
              </a:lnSpc>
              <a:spcBef>
                <a:spcPct val="0"/>
              </a:spcBef>
              <a:buNone/>
              <a:defRPr sz="2800" kern="1200" cap="all" baseline="0">
                <a:solidFill>
                  <a:srgbClr val="000092"/>
                </a:solidFill>
                <a:latin typeface="+mj-lt"/>
                <a:ea typeface="+mj-ea"/>
                <a:cs typeface="+mj-cs"/>
              </a:defRPr>
            </a:lvl1pPr>
          </a:lstStyle>
          <a:p>
            <a:pPr algn="l"/>
            <a:r>
              <a:rPr lang="fr-FR" sz="3200" b="1" i="1" dirty="0">
                <a:solidFill>
                  <a:srgbClr val="273375"/>
                </a:solidFill>
                <a:latin typeface="Marianne ExtraBold" panose="02000000000000000000" pitchFamily="2" charset="0"/>
              </a:rPr>
              <a:t>Atelier déambulation : découverte des engagements </a:t>
            </a:r>
            <a:r>
              <a:rPr lang="fr-FR" sz="3200" b="1" dirty="0">
                <a:solidFill>
                  <a:srgbClr val="273375"/>
                </a:solidFill>
                <a:latin typeface="Marianne ExtraBold" panose="02000000000000000000" pitchFamily="2" charset="0"/>
              </a:rPr>
              <a:t>SERVICES PUBLICS+ </a:t>
            </a:r>
            <a:r>
              <a:rPr lang="fr-FR" sz="3200" b="1" i="1" dirty="0">
                <a:solidFill>
                  <a:srgbClr val="273375"/>
                </a:solidFill>
                <a:latin typeface="Marianne ExtraBold" panose="02000000000000000000" pitchFamily="2" charset="0"/>
              </a:rPr>
              <a:t>déclinés pour les Universités</a:t>
            </a:r>
          </a:p>
        </p:txBody>
      </p:sp>
      <p:cxnSp>
        <p:nvCxnSpPr>
          <p:cNvPr id="20" name="Connecteur droit 19">
            <a:extLst>
              <a:ext uri="{FF2B5EF4-FFF2-40B4-BE49-F238E27FC236}">
                <a16:creationId xmlns:a16="http://schemas.microsoft.com/office/drawing/2014/main" id="{9BBE7A06-4D66-4BA4-83B9-F8C4CD79FCB4}"/>
              </a:ext>
            </a:extLst>
          </p:cNvPr>
          <p:cNvCxnSpPr>
            <a:cxnSpLocks/>
          </p:cNvCxnSpPr>
          <p:nvPr/>
        </p:nvCxnSpPr>
        <p:spPr>
          <a:xfrm>
            <a:off x="1344575" y="2802114"/>
            <a:ext cx="0" cy="1620000"/>
          </a:xfrm>
          <a:prstGeom prst="line">
            <a:avLst/>
          </a:prstGeom>
          <a:ln w="57150">
            <a:solidFill>
              <a:srgbClr val="00206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296919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p:txBody>
          <a:bodyPr/>
          <a:lstStyle/>
          <a:p>
            <a:fld id="{733122C9-A0B9-462F-8757-0847AD287B63}" type="slidenum">
              <a:rPr lang="fr-FR" smtClean="0"/>
              <a:pPr/>
              <a:t>12</a:t>
            </a:fld>
            <a:endParaRPr lang="fr-FR" dirty="0"/>
          </a:p>
        </p:txBody>
      </p:sp>
      <p:sp>
        <p:nvSpPr>
          <p:cNvPr id="6" name="Espace réservé du texte 5"/>
          <p:cNvSpPr>
            <a:spLocks noGrp="1"/>
          </p:cNvSpPr>
          <p:nvPr>
            <p:ph type="body" sz="quarter" idx="13"/>
          </p:nvPr>
        </p:nvSpPr>
        <p:spPr>
          <a:xfrm>
            <a:off x="1822866" y="1481718"/>
            <a:ext cx="9706722" cy="507318"/>
          </a:xfrm>
        </p:spPr>
        <p:txBody>
          <a:bodyPr/>
          <a:lstStyle/>
          <a:p>
            <a:pPr marL="0" indent="0">
              <a:spcBef>
                <a:spcPts val="0"/>
              </a:spcBef>
              <a:spcAft>
                <a:spcPts val="0"/>
              </a:spcAft>
              <a:buNone/>
            </a:pPr>
            <a:r>
              <a:rPr lang="fr-FR" sz="1600" b="0" i="1" dirty="0">
                <a:latin typeface="Marianne" panose="02000000000000000000" pitchFamily="2" charset="0"/>
              </a:rPr>
              <a:t>X groupes inter-composantes de X personnes – 1 animateur pour 2 engagements</a:t>
            </a:r>
          </a:p>
          <a:p>
            <a:pPr marL="0" indent="0">
              <a:buNone/>
            </a:pPr>
            <a:r>
              <a:rPr lang="fr-FR" sz="1600" i="1" dirty="0">
                <a:solidFill>
                  <a:schemeClr val="accent2"/>
                </a:solidFill>
                <a:latin typeface="Marianne" panose="02000000000000000000" pitchFamily="2" charset="0"/>
              </a:rPr>
              <a:t>L’objectif est que chaque groupe ait pu intervenir sur les 4 stands et les 8 engagements</a:t>
            </a:r>
            <a:endParaRPr lang="fr-FR" i="1" dirty="0">
              <a:solidFill>
                <a:schemeClr val="accent2"/>
              </a:solidFill>
              <a:latin typeface="Marianne" panose="02000000000000000000" pitchFamily="2" charset="0"/>
            </a:endParaRPr>
          </a:p>
        </p:txBody>
      </p:sp>
      <p:sp>
        <p:nvSpPr>
          <p:cNvPr id="7" name="Titre 1">
            <a:extLst>
              <a:ext uri="{FF2B5EF4-FFF2-40B4-BE49-F238E27FC236}">
                <a16:creationId xmlns:a16="http://schemas.microsoft.com/office/drawing/2014/main" id="{7C482FE9-BBB1-4C29-B063-F3EF94549878}"/>
              </a:ext>
            </a:extLst>
          </p:cNvPr>
          <p:cNvSpPr txBox="1">
            <a:spLocks/>
          </p:cNvSpPr>
          <p:nvPr/>
        </p:nvSpPr>
        <p:spPr bwMode="gray">
          <a:xfrm>
            <a:off x="1627141" y="284320"/>
            <a:ext cx="8332035" cy="452855"/>
          </a:xfrm>
          <a:prstGeom prst="rect">
            <a:avLst/>
          </a:prstGeom>
        </p:spPr>
        <p:txBody>
          <a:bodyPr vert="horz" lIns="0" tIns="0" rIns="0" bIns="0" rtlCol="0" anchor="t" anchorCtr="0">
            <a:noAutofit/>
          </a:bodyPr>
          <a:lstStyle>
            <a:lvl1pPr algn="l" defTabSz="1219170" rtl="0" eaLnBrk="1" latinLnBrk="0" hangingPunct="1">
              <a:lnSpc>
                <a:spcPct val="90000"/>
              </a:lnSpc>
              <a:spcBef>
                <a:spcPct val="0"/>
              </a:spcBef>
              <a:buNone/>
              <a:defRPr sz="3400" b="1" kern="1200">
                <a:solidFill>
                  <a:schemeClr val="tx1"/>
                </a:solidFill>
                <a:latin typeface="+mj-lt"/>
                <a:ea typeface="+mj-ea"/>
                <a:cs typeface="+mj-cs"/>
              </a:defRPr>
            </a:lvl1pPr>
          </a:lstStyle>
          <a:p>
            <a:r>
              <a:rPr lang="fr-FR" sz="2000" cap="all" dirty="0">
                <a:solidFill>
                  <a:srgbClr val="002060"/>
                </a:solidFill>
                <a:latin typeface="Marianne ExtraBold" panose="02000000000000000000" pitchFamily="50" charset="0"/>
              </a:rPr>
              <a:t>Atelier sur les engagements Services publics+</a:t>
            </a:r>
            <a:br>
              <a:rPr lang="fr-FR" sz="2000" i="1" cap="all" dirty="0">
                <a:solidFill>
                  <a:srgbClr val="002060"/>
                </a:solidFill>
                <a:latin typeface="Marianne ExtraBold" panose="02000000000000000000" pitchFamily="50" charset="0"/>
              </a:rPr>
            </a:br>
            <a:endParaRPr lang="fr-FR" sz="2000" i="1" cap="all" dirty="0">
              <a:solidFill>
                <a:srgbClr val="002060"/>
              </a:solidFill>
              <a:latin typeface="Marianne ExtraBold" panose="02000000000000000000" pitchFamily="50" charset="0"/>
            </a:endParaRPr>
          </a:p>
        </p:txBody>
      </p:sp>
      <p:sp>
        <p:nvSpPr>
          <p:cNvPr id="8" name="Titre 1">
            <a:extLst>
              <a:ext uri="{FF2B5EF4-FFF2-40B4-BE49-F238E27FC236}">
                <a16:creationId xmlns:a16="http://schemas.microsoft.com/office/drawing/2014/main" id="{53E01684-28B8-411A-B9E1-6557E57AAABE}"/>
              </a:ext>
            </a:extLst>
          </p:cNvPr>
          <p:cNvSpPr txBox="1">
            <a:spLocks/>
          </p:cNvSpPr>
          <p:nvPr/>
        </p:nvSpPr>
        <p:spPr bwMode="gray">
          <a:xfrm>
            <a:off x="1597981" y="627832"/>
            <a:ext cx="8778918" cy="452855"/>
          </a:xfrm>
          <a:prstGeom prst="rect">
            <a:avLst/>
          </a:prstGeom>
        </p:spPr>
        <p:txBody>
          <a:bodyPr vert="horz" lIns="0" tIns="0" rIns="0" bIns="0" rtlCol="0" anchor="t" anchorCtr="0">
            <a:noAutofit/>
          </a:bodyPr>
          <a:lstStyle>
            <a:lvl1pPr algn="l" defTabSz="1219170" rtl="0" eaLnBrk="1" latinLnBrk="0" hangingPunct="1">
              <a:lnSpc>
                <a:spcPct val="90000"/>
              </a:lnSpc>
              <a:spcBef>
                <a:spcPct val="0"/>
              </a:spcBef>
              <a:buNone/>
              <a:defRPr sz="3400" b="1" kern="1200">
                <a:solidFill>
                  <a:schemeClr val="tx1"/>
                </a:solidFill>
                <a:latin typeface="+mj-lt"/>
                <a:ea typeface="+mj-ea"/>
                <a:cs typeface="+mj-cs"/>
              </a:defRPr>
            </a:lvl1pPr>
          </a:lstStyle>
          <a:p>
            <a:r>
              <a:rPr lang="fr-FR" sz="1800" cap="all" dirty="0">
                <a:solidFill>
                  <a:srgbClr val="8E8ED5"/>
                </a:solidFill>
                <a:latin typeface="Marianne ExtraBold" panose="02000000000000000000" pitchFamily="50" charset="0"/>
                <a:ea typeface="+mn-ea"/>
                <a:cs typeface="+mn-cs"/>
              </a:rPr>
              <a:t>DÉAMBULATION À LA DÉCOUVERTE DES ENGAGEMENTS SERVICES PUBLICS+ DÉCLINÉS POUR LES </a:t>
            </a:r>
            <a:r>
              <a:rPr lang="fr-FR" sz="1800" cap="all" dirty="0" err="1">
                <a:solidFill>
                  <a:srgbClr val="8E8ED5"/>
                </a:solidFill>
                <a:latin typeface="Marianne ExtraBold" panose="02000000000000000000" pitchFamily="50" charset="0"/>
                <a:ea typeface="+mn-ea"/>
                <a:cs typeface="+mn-cs"/>
              </a:rPr>
              <a:t>UNIVERSITéS</a:t>
            </a:r>
            <a:endParaRPr lang="fr-FR" sz="1800" cap="all" dirty="0">
              <a:solidFill>
                <a:srgbClr val="8E8ED5"/>
              </a:solidFill>
              <a:latin typeface="Marianne ExtraBold" panose="02000000000000000000" pitchFamily="50" charset="0"/>
              <a:ea typeface="+mn-ea"/>
              <a:cs typeface="+mn-cs"/>
            </a:endParaRPr>
          </a:p>
          <a:p>
            <a:endParaRPr lang="fr-FR" sz="1400" i="1" dirty="0">
              <a:solidFill>
                <a:schemeClr val="accent2"/>
              </a:solidFill>
              <a:latin typeface="Marianne" panose="02000000000000000000" pitchFamily="2" charset="0"/>
            </a:endParaRPr>
          </a:p>
        </p:txBody>
      </p:sp>
      <p:grpSp>
        <p:nvGrpSpPr>
          <p:cNvPr id="53" name="Groupe 52">
            <a:extLst>
              <a:ext uri="{FF2B5EF4-FFF2-40B4-BE49-F238E27FC236}">
                <a16:creationId xmlns:a16="http://schemas.microsoft.com/office/drawing/2014/main" id="{C44ED064-2F62-4859-B0CC-3ABF60599838}"/>
              </a:ext>
            </a:extLst>
          </p:cNvPr>
          <p:cNvGrpSpPr/>
          <p:nvPr/>
        </p:nvGrpSpPr>
        <p:grpSpPr>
          <a:xfrm>
            <a:off x="458697" y="2334633"/>
            <a:ext cx="3318552" cy="3299894"/>
            <a:chOff x="366502" y="1912715"/>
            <a:chExt cx="3318552" cy="3299894"/>
          </a:xfrm>
        </p:grpSpPr>
        <p:sp>
          <p:nvSpPr>
            <p:cNvPr id="11" name="Text Box 29">
              <a:extLst>
                <a:ext uri="{FF2B5EF4-FFF2-40B4-BE49-F238E27FC236}">
                  <a16:creationId xmlns:a16="http://schemas.microsoft.com/office/drawing/2014/main" id="{6FEF3E9C-BDA9-41DF-9D56-21F96975E9BF}"/>
                </a:ext>
              </a:extLst>
            </p:cNvPr>
            <p:cNvSpPr txBox="1">
              <a:spLocks noChangeArrowheads="1"/>
            </p:cNvSpPr>
            <p:nvPr>
              <p:custDataLst>
                <p:tags r:id="rId6"/>
              </p:custDataLst>
            </p:nvPr>
          </p:nvSpPr>
          <p:spPr bwMode="auto">
            <a:xfrm>
              <a:off x="765778" y="1912715"/>
              <a:ext cx="2520000" cy="459100"/>
            </a:xfrm>
            <a:prstGeom prst="rect">
              <a:avLst/>
            </a:prstGeom>
            <a:noFill/>
            <a:ln w="9525" algn="ctr">
              <a:noFill/>
              <a:miter lim="800000"/>
              <a:headEnd/>
              <a:tailEnd/>
            </a:ln>
          </p:spPr>
          <p:txBody>
            <a:bodyPr wrap="square" lIns="0" tIns="0" rIns="0" bIns="0">
              <a:spAutoFit/>
            </a:bodyPr>
            <a:lstStyle/>
            <a:p>
              <a:pPr algn="ctr">
                <a:spcAft>
                  <a:spcPts val="106"/>
                </a:spcAft>
              </a:pPr>
              <a:r>
                <a:rPr lang="fr-FR" sz="1500" b="1" dirty="0">
                  <a:solidFill>
                    <a:schemeClr val="bg2"/>
                  </a:solidFill>
                  <a:latin typeface="Marianne" panose="02000000000000000000" pitchFamily="2" charset="0"/>
                </a:rPr>
                <a:t>1</a:t>
              </a:r>
              <a:r>
                <a:rPr lang="fr-FR" sz="1500" b="1" baseline="30000" dirty="0">
                  <a:solidFill>
                    <a:schemeClr val="bg2"/>
                  </a:solidFill>
                  <a:latin typeface="Marianne" panose="02000000000000000000" pitchFamily="2" charset="0"/>
                </a:rPr>
                <a:t>er</a:t>
              </a:r>
              <a:r>
                <a:rPr lang="fr-FR" sz="1500" b="1" dirty="0">
                  <a:solidFill>
                    <a:schemeClr val="bg2"/>
                  </a:solidFill>
                  <a:latin typeface="Marianne" panose="02000000000000000000" pitchFamily="2" charset="0"/>
                </a:rPr>
                <a:t> Stand – 1</a:t>
              </a:r>
              <a:r>
                <a:rPr lang="fr-FR" sz="1500" b="1" baseline="30000" dirty="0">
                  <a:solidFill>
                    <a:schemeClr val="bg2"/>
                  </a:solidFill>
                  <a:latin typeface="Marianne" panose="02000000000000000000" pitchFamily="2" charset="0"/>
                </a:rPr>
                <a:t>er</a:t>
              </a:r>
              <a:r>
                <a:rPr lang="fr-FR" sz="1500" b="1" dirty="0">
                  <a:solidFill>
                    <a:schemeClr val="bg2"/>
                  </a:solidFill>
                  <a:latin typeface="Marianne" panose="02000000000000000000" pitchFamily="2" charset="0"/>
                </a:rPr>
                <a:t> Engagement </a:t>
              </a:r>
            </a:p>
            <a:p>
              <a:pPr algn="ctr">
                <a:spcAft>
                  <a:spcPts val="106"/>
                </a:spcAft>
              </a:pPr>
              <a:r>
                <a:rPr lang="fr-FR" sz="1400" i="1" dirty="0">
                  <a:solidFill>
                    <a:schemeClr val="bg2"/>
                  </a:solidFill>
                  <a:latin typeface="Marianne" panose="02000000000000000000" pitchFamily="2" charset="0"/>
                </a:rPr>
                <a:t>10 minutes</a:t>
              </a:r>
            </a:p>
          </p:txBody>
        </p:sp>
        <p:sp>
          <p:nvSpPr>
            <p:cNvPr id="14" name="Rectangle 33">
              <a:extLst>
                <a:ext uri="{FF2B5EF4-FFF2-40B4-BE49-F238E27FC236}">
                  <a16:creationId xmlns:a16="http://schemas.microsoft.com/office/drawing/2014/main" id="{D3D51187-2212-49F1-94DD-B8F860AD6C25}"/>
                </a:ext>
              </a:extLst>
            </p:cNvPr>
            <p:cNvSpPr>
              <a:spLocks noChangeArrowheads="1"/>
            </p:cNvSpPr>
            <p:nvPr>
              <p:custDataLst>
                <p:tags r:id="rId7"/>
              </p:custDataLst>
            </p:nvPr>
          </p:nvSpPr>
          <p:spPr bwMode="auto">
            <a:xfrm>
              <a:off x="366502" y="2565220"/>
              <a:ext cx="3318552" cy="2647389"/>
            </a:xfrm>
            <a:prstGeom prst="rect">
              <a:avLst/>
            </a:prstGeom>
            <a:noFill/>
            <a:ln w="9525" algn="ctr">
              <a:noFill/>
              <a:miter lim="800000"/>
              <a:headEnd/>
              <a:tailEnd/>
            </a:ln>
          </p:spPr>
          <p:txBody>
            <a:bodyPr wrap="square" lIns="0" tIns="0" rIns="0" bIns="0">
              <a:noAutofit/>
            </a:bodyPr>
            <a:lstStyle/>
            <a:p>
              <a:pPr marL="174625" lvl="2" indent="-174625" algn="just">
                <a:spcBef>
                  <a:spcPts val="600"/>
                </a:spcBef>
                <a:buClr>
                  <a:schemeClr val="accent1"/>
                </a:buClr>
                <a:buFont typeface="Arial" panose="020B0604020202020204" pitchFamily="34" charset="0"/>
                <a:buChar char="•"/>
              </a:pPr>
              <a:r>
                <a:rPr lang="fr-FR" sz="1200" dirty="0">
                  <a:latin typeface="Marianne" panose="02000000000000000000" pitchFamily="2" charset="0"/>
                </a:rPr>
                <a:t>Affichage des engagements réécrits</a:t>
              </a:r>
            </a:p>
            <a:p>
              <a:pPr marL="174625" lvl="2" indent="-174625" algn="just">
                <a:spcBef>
                  <a:spcPts val="600"/>
                </a:spcBef>
                <a:buClr>
                  <a:schemeClr val="accent1"/>
                </a:buClr>
                <a:buFont typeface="Arial" panose="020B0604020202020204" pitchFamily="34" charset="0"/>
                <a:buChar char="•"/>
              </a:pPr>
              <a:r>
                <a:rPr lang="fr-FR" sz="1200" dirty="0">
                  <a:latin typeface="Marianne" panose="02000000000000000000" pitchFamily="2" charset="0"/>
                </a:rPr>
                <a:t>Chaque participant rejoint son groupe et son stand d’engagements</a:t>
              </a:r>
            </a:p>
            <a:p>
              <a:pPr marL="174625" lvl="2" indent="-174625" algn="just">
                <a:spcBef>
                  <a:spcPts val="600"/>
                </a:spcBef>
                <a:buClr>
                  <a:schemeClr val="accent1"/>
                </a:buClr>
                <a:buFont typeface="Arial" panose="020B0604020202020204" pitchFamily="34" charset="0"/>
                <a:buChar char="•"/>
              </a:pPr>
              <a:r>
                <a:rPr lang="fr-FR" sz="1200" dirty="0">
                  <a:latin typeface="Marianne" panose="02000000000000000000" pitchFamily="2" charset="0"/>
                </a:rPr>
                <a:t>Chaque groupe prend connaissance des engagements déclinés pour les universités</a:t>
              </a:r>
            </a:p>
            <a:p>
              <a:pPr marL="174625" lvl="2" indent="-174625" algn="just">
                <a:spcBef>
                  <a:spcPts val="600"/>
                </a:spcBef>
                <a:buClr>
                  <a:schemeClr val="accent1"/>
                </a:buClr>
                <a:buFont typeface="Arial" panose="020B0604020202020204" pitchFamily="34" charset="0"/>
                <a:buChar char="•"/>
              </a:pPr>
              <a:r>
                <a:rPr lang="fr-FR" sz="1200" dirty="0">
                  <a:latin typeface="Marianne" panose="02000000000000000000" pitchFamily="2" charset="0"/>
                </a:rPr>
                <a:t>Identification de réussites et défis sur chaque engagement</a:t>
              </a:r>
            </a:p>
            <a:p>
              <a:pPr marL="174625" lvl="2" indent="-174625" algn="just">
                <a:spcBef>
                  <a:spcPts val="600"/>
                </a:spcBef>
                <a:spcAft>
                  <a:spcPts val="600"/>
                </a:spcAft>
                <a:buClr>
                  <a:schemeClr val="accent1"/>
                </a:buClr>
                <a:buFont typeface="Arial" panose="020B0604020202020204" pitchFamily="34" charset="0"/>
                <a:buChar char="•"/>
              </a:pPr>
              <a:r>
                <a:rPr lang="fr-FR" sz="1200" dirty="0">
                  <a:latin typeface="Marianne" panose="02000000000000000000" pitchFamily="2" charset="0"/>
                </a:rPr>
                <a:t>L’animateur ajoute les nouvelles idées sur des post-</a:t>
              </a:r>
              <a:r>
                <a:rPr lang="fr-FR" sz="1200" dirty="0" err="1">
                  <a:latin typeface="Marianne" panose="02000000000000000000" pitchFamily="2" charset="0"/>
                </a:rPr>
                <a:t>its</a:t>
              </a:r>
              <a:r>
                <a:rPr lang="fr-FR" sz="1200" dirty="0">
                  <a:latin typeface="Marianne" panose="02000000000000000000" pitchFamily="2" charset="0"/>
                </a:rPr>
                <a:t> pour permettre à tout le monde de partager ses idées</a:t>
              </a:r>
            </a:p>
          </p:txBody>
        </p:sp>
        <p:cxnSp>
          <p:nvCxnSpPr>
            <p:cNvPr id="17" name="Connecteur droit 16">
              <a:extLst>
                <a:ext uri="{FF2B5EF4-FFF2-40B4-BE49-F238E27FC236}">
                  <a16:creationId xmlns:a16="http://schemas.microsoft.com/office/drawing/2014/main" id="{FC3255C9-4865-449B-AC19-D772F3BF75CB}"/>
                </a:ext>
              </a:extLst>
            </p:cNvPr>
            <p:cNvCxnSpPr>
              <a:cxnSpLocks/>
            </p:cNvCxnSpPr>
            <p:nvPr/>
          </p:nvCxnSpPr>
          <p:spPr bwMode="auto">
            <a:xfrm>
              <a:off x="765778" y="2432751"/>
              <a:ext cx="2520000" cy="0"/>
            </a:xfrm>
            <a:prstGeom prst="line">
              <a:avLst/>
            </a:prstGeom>
            <a:solidFill>
              <a:schemeClr val="accent1"/>
            </a:solidFill>
            <a:ln w="28575" cap="flat" cmpd="sng" algn="ctr">
              <a:solidFill>
                <a:schemeClr val="bg2"/>
              </a:solidFill>
              <a:prstDash val="solid"/>
              <a:round/>
              <a:headEnd type="none" w="med" len="med"/>
              <a:tailEnd type="none" w="med" len="med"/>
            </a:ln>
            <a:effectLst/>
          </p:spPr>
        </p:cxnSp>
      </p:grpSp>
      <p:grpSp>
        <p:nvGrpSpPr>
          <p:cNvPr id="52" name="Groupe 51">
            <a:extLst>
              <a:ext uri="{FF2B5EF4-FFF2-40B4-BE49-F238E27FC236}">
                <a16:creationId xmlns:a16="http://schemas.microsoft.com/office/drawing/2014/main" id="{F3B63D71-221B-483E-9DE0-C82EFE26C685}"/>
              </a:ext>
            </a:extLst>
          </p:cNvPr>
          <p:cNvGrpSpPr/>
          <p:nvPr/>
        </p:nvGrpSpPr>
        <p:grpSpPr>
          <a:xfrm>
            <a:off x="4239586" y="2334633"/>
            <a:ext cx="3240000" cy="2741605"/>
            <a:chOff x="4202590" y="1912715"/>
            <a:chExt cx="3240000" cy="2741605"/>
          </a:xfrm>
        </p:grpSpPr>
        <p:sp>
          <p:nvSpPr>
            <p:cNvPr id="12" name="Text Box 30">
              <a:extLst>
                <a:ext uri="{FF2B5EF4-FFF2-40B4-BE49-F238E27FC236}">
                  <a16:creationId xmlns:a16="http://schemas.microsoft.com/office/drawing/2014/main" id="{796573E2-2C8F-4988-9595-93CA47AB44FB}"/>
                </a:ext>
              </a:extLst>
            </p:cNvPr>
            <p:cNvSpPr txBox="1">
              <a:spLocks noChangeArrowheads="1"/>
            </p:cNvSpPr>
            <p:nvPr>
              <p:custDataLst>
                <p:tags r:id="rId4"/>
              </p:custDataLst>
            </p:nvPr>
          </p:nvSpPr>
          <p:spPr bwMode="auto">
            <a:xfrm>
              <a:off x="4562590" y="1912715"/>
              <a:ext cx="2520000" cy="459100"/>
            </a:xfrm>
            <a:prstGeom prst="rect">
              <a:avLst/>
            </a:prstGeom>
            <a:noFill/>
            <a:ln w="9525" algn="ctr">
              <a:noFill/>
              <a:miter lim="800000"/>
              <a:headEnd/>
              <a:tailEnd/>
            </a:ln>
          </p:spPr>
          <p:txBody>
            <a:bodyPr wrap="square" lIns="0" tIns="0" rIns="0" bIns="0">
              <a:spAutoFit/>
            </a:bodyPr>
            <a:lstStyle/>
            <a:p>
              <a:pPr algn="ctr">
                <a:spcAft>
                  <a:spcPts val="106"/>
                </a:spcAft>
              </a:pPr>
              <a:r>
                <a:rPr lang="fr-FR" sz="1500" b="1" dirty="0">
                  <a:solidFill>
                    <a:schemeClr val="bg2"/>
                  </a:solidFill>
                  <a:latin typeface="Marianne" panose="02000000000000000000" pitchFamily="2" charset="0"/>
                </a:rPr>
                <a:t>1</a:t>
              </a:r>
              <a:r>
                <a:rPr lang="fr-FR" sz="1500" b="1" baseline="30000" dirty="0">
                  <a:solidFill>
                    <a:schemeClr val="bg2"/>
                  </a:solidFill>
                  <a:latin typeface="Marianne" panose="02000000000000000000" pitchFamily="2" charset="0"/>
                </a:rPr>
                <a:t>er</a:t>
              </a:r>
              <a:r>
                <a:rPr lang="fr-FR" sz="1500" b="1" dirty="0">
                  <a:solidFill>
                    <a:schemeClr val="bg2"/>
                  </a:solidFill>
                  <a:latin typeface="Marianne" panose="02000000000000000000" pitchFamily="2" charset="0"/>
                </a:rPr>
                <a:t> Stand – 2</a:t>
              </a:r>
              <a:r>
                <a:rPr lang="fr-FR" sz="1500" b="1" baseline="30000" dirty="0">
                  <a:solidFill>
                    <a:schemeClr val="bg2"/>
                  </a:solidFill>
                  <a:latin typeface="Marianne" panose="02000000000000000000" pitchFamily="2" charset="0"/>
                </a:rPr>
                <a:t>e</a:t>
              </a:r>
              <a:r>
                <a:rPr lang="fr-FR" sz="1500" b="1" dirty="0">
                  <a:solidFill>
                    <a:schemeClr val="bg2"/>
                  </a:solidFill>
                  <a:latin typeface="Marianne" panose="02000000000000000000" pitchFamily="2" charset="0"/>
                </a:rPr>
                <a:t> Engagement</a:t>
              </a:r>
            </a:p>
            <a:p>
              <a:pPr algn="ctr">
                <a:spcAft>
                  <a:spcPts val="106"/>
                </a:spcAft>
              </a:pPr>
              <a:r>
                <a:rPr lang="fr-FR" sz="1400" i="1" dirty="0">
                  <a:solidFill>
                    <a:schemeClr val="bg2"/>
                  </a:solidFill>
                  <a:latin typeface="Marianne" panose="02000000000000000000" pitchFamily="2" charset="0"/>
                </a:rPr>
                <a:t>10 minutes</a:t>
              </a:r>
            </a:p>
          </p:txBody>
        </p:sp>
        <p:sp>
          <p:nvSpPr>
            <p:cNvPr id="15" name="Rectangle 99">
              <a:extLst>
                <a:ext uri="{FF2B5EF4-FFF2-40B4-BE49-F238E27FC236}">
                  <a16:creationId xmlns:a16="http://schemas.microsoft.com/office/drawing/2014/main" id="{A67190A5-7F0B-46FB-8077-9AE7DD43F270}"/>
                </a:ext>
              </a:extLst>
            </p:cNvPr>
            <p:cNvSpPr>
              <a:spLocks noChangeArrowheads="1"/>
            </p:cNvSpPr>
            <p:nvPr>
              <p:custDataLst>
                <p:tags r:id="rId5"/>
              </p:custDataLst>
            </p:nvPr>
          </p:nvSpPr>
          <p:spPr bwMode="auto">
            <a:xfrm>
              <a:off x="4202590" y="2595877"/>
              <a:ext cx="3240000" cy="2058443"/>
            </a:xfrm>
            <a:prstGeom prst="rect">
              <a:avLst/>
            </a:prstGeom>
            <a:noFill/>
            <a:ln w="9525" algn="ctr">
              <a:noFill/>
              <a:miter lim="800000"/>
              <a:headEnd/>
              <a:tailEnd/>
            </a:ln>
          </p:spPr>
          <p:txBody>
            <a:bodyPr wrap="square" lIns="0" tIns="0" rIns="0" bIns="0">
              <a:noAutofit/>
            </a:bodyPr>
            <a:lstStyle/>
            <a:p>
              <a:pPr marL="174625" indent="-174625" algn="just">
                <a:spcBef>
                  <a:spcPts val="600"/>
                </a:spcBef>
                <a:buClr>
                  <a:schemeClr val="accent1"/>
                </a:buClr>
                <a:buFont typeface="Arial" panose="020B0604020202020204" pitchFamily="34" charset="0"/>
                <a:buChar char="•"/>
              </a:pPr>
              <a:r>
                <a:rPr lang="fr-FR" sz="1200" dirty="0">
                  <a:latin typeface="Marianne" panose="02000000000000000000" pitchFamily="2" charset="0"/>
                </a:rPr>
                <a:t>Chaque groupe passe sur le second engagement de l’animateur</a:t>
              </a:r>
              <a:endParaRPr lang="fr-FR" sz="1200" b="1" dirty="0">
                <a:latin typeface="Marianne" panose="02000000000000000000" pitchFamily="2" charset="0"/>
              </a:endParaRPr>
            </a:p>
            <a:p>
              <a:pPr marL="174625" lvl="2" indent="-174625" algn="just">
                <a:spcBef>
                  <a:spcPts val="600"/>
                </a:spcBef>
                <a:buClr>
                  <a:schemeClr val="accent1"/>
                </a:buClr>
                <a:buFont typeface="Arial" panose="020B0604020202020204" pitchFamily="34" charset="0"/>
                <a:buChar char="•"/>
              </a:pPr>
              <a:r>
                <a:rPr lang="fr-FR" sz="1200" dirty="0">
                  <a:latin typeface="Marianne" panose="02000000000000000000" pitchFamily="2" charset="0"/>
                </a:rPr>
                <a:t>Chaque groupe prend connaissance des engagements déclinés et indique les réussites et les défis?</a:t>
              </a:r>
            </a:p>
            <a:p>
              <a:pPr marL="174625" lvl="2" indent="-174625" algn="just">
                <a:spcBef>
                  <a:spcPts val="600"/>
                </a:spcBef>
                <a:buClr>
                  <a:schemeClr val="accent1"/>
                </a:buClr>
                <a:buFont typeface="Arial" panose="020B0604020202020204" pitchFamily="34" charset="0"/>
                <a:buChar char="•"/>
              </a:pPr>
              <a:r>
                <a:rPr lang="fr-FR" sz="1200" dirty="0">
                  <a:latin typeface="Marianne" panose="02000000000000000000" pitchFamily="2" charset="0"/>
                </a:rPr>
                <a:t>L’animateur ajoute les nouvelles idées sur des post-</a:t>
              </a:r>
              <a:r>
                <a:rPr lang="fr-FR" sz="1200" dirty="0" err="1">
                  <a:latin typeface="Marianne" panose="02000000000000000000" pitchFamily="2" charset="0"/>
                </a:rPr>
                <a:t>its</a:t>
              </a:r>
              <a:r>
                <a:rPr lang="fr-FR" sz="1200" dirty="0">
                  <a:latin typeface="Marianne" panose="02000000000000000000" pitchFamily="2" charset="0"/>
                </a:rPr>
                <a:t> pour permettre à tout le monde de partager ses idées</a:t>
              </a:r>
            </a:p>
            <a:p>
              <a:pPr marL="174625" lvl="2" indent="-174625" algn="just">
                <a:spcBef>
                  <a:spcPts val="600"/>
                </a:spcBef>
                <a:buClr>
                  <a:schemeClr val="accent1"/>
                </a:buClr>
                <a:buFont typeface="Arial" panose="020B0604020202020204" pitchFamily="34" charset="0"/>
                <a:buChar char="•"/>
              </a:pPr>
              <a:endParaRPr lang="fr-FR" sz="1200" dirty="0">
                <a:latin typeface="Marianne" panose="02000000000000000000" pitchFamily="2" charset="0"/>
              </a:endParaRPr>
            </a:p>
          </p:txBody>
        </p:sp>
        <p:cxnSp>
          <p:nvCxnSpPr>
            <p:cNvPr id="18" name="Connecteur droit 17">
              <a:extLst>
                <a:ext uri="{FF2B5EF4-FFF2-40B4-BE49-F238E27FC236}">
                  <a16:creationId xmlns:a16="http://schemas.microsoft.com/office/drawing/2014/main" id="{9B9284EE-D3B2-46AF-93D6-B6B7DE2097F7}"/>
                </a:ext>
              </a:extLst>
            </p:cNvPr>
            <p:cNvCxnSpPr>
              <a:cxnSpLocks/>
            </p:cNvCxnSpPr>
            <p:nvPr/>
          </p:nvCxnSpPr>
          <p:spPr bwMode="auto">
            <a:xfrm>
              <a:off x="4562590" y="2432751"/>
              <a:ext cx="2520000" cy="0"/>
            </a:xfrm>
            <a:prstGeom prst="line">
              <a:avLst/>
            </a:prstGeom>
            <a:solidFill>
              <a:schemeClr val="accent1"/>
            </a:solidFill>
            <a:ln w="28575" cap="flat" cmpd="sng" algn="ctr">
              <a:solidFill>
                <a:schemeClr val="bg2"/>
              </a:solidFill>
              <a:prstDash val="solid"/>
              <a:round/>
              <a:headEnd type="none" w="med" len="med"/>
              <a:tailEnd type="none" w="med" len="med"/>
            </a:ln>
            <a:effectLst/>
          </p:spPr>
        </p:cxnSp>
      </p:grpSp>
      <p:grpSp>
        <p:nvGrpSpPr>
          <p:cNvPr id="51" name="Groupe 50">
            <a:extLst>
              <a:ext uri="{FF2B5EF4-FFF2-40B4-BE49-F238E27FC236}">
                <a16:creationId xmlns:a16="http://schemas.microsoft.com/office/drawing/2014/main" id="{229CF26B-A2B7-4A5E-8994-14A7736DEE28}"/>
              </a:ext>
            </a:extLst>
          </p:cNvPr>
          <p:cNvGrpSpPr/>
          <p:nvPr/>
        </p:nvGrpSpPr>
        <p:grpSpPr>
          <a:xfrm>
            <a:off x="8289587" y="2339053"/>
            <a:ext cx="3240000" cy="2091811"/>
            <a:chOff x="8195135" y="1912715"/>
            <a:chExt cx="3240000" cy="2091811"/>
          </a:xfrm>
        </p:grpSpPr>
        <p:sp>
          <p:nvSpPr>
            <p:cNvPr id="13" name="Text Box 31">
              <a:extLst>
                <a:ext uri="{FF2B5EF4-FFF2-40B4-BE49-F238E27FC236}">
                  <a16:creationId xmlns:a16="http://schemas.microsoft.com/office/drawing/2014/main" id="{90758D5C-828E-49EC-B2F1-E21D8E0A31F8}"/>
                </a:ext>
              </a:extLst>
            </p:cNvPr>
            <p:cNvSpPr txBox="1">
              <a:spLocks noChangeArrowheads="1"/>
            </p:cNvSpPr>
            <p:nvPr>
              <p:custDataLst>
                <p:tags r:id="rId2"/>
              </p:custDataLst>
            </p:nvPr>
          </p:nvSpPr>
          <p:spPr bwMode="auto">
            <a:xfrm>
              <a:off x="8354167" y="1912715"/>
              <a:ext cx="2921936" cy="459100"/>
            </a:xfrm>
            <a:prstGeom prst="rect">
              <a:avLst/>
            </a:prstGeom>
            <a:noFill/>
            <a:ln w="9525" algn="ctr">
              <a:noFill/>
              <a:miter lim="800000"/>
              <a:headEnd/>
              <a:tailEnd/>
            </a:ln>
          </p:spPr>
          <p:txBody>
            <a:bodyPr wrap="square" lIns="0" tIns="0" rIns="0" bIns="0">
              <a:spAutoFit/>
            </a:bodyPr>
            <a:lstStyle/>
            <a:p>
              <a:pPr algn="ctr">
                <a:spcAft>
                  <a:spcPts val="106"/>
                </a:spcAft>
              </a:pPr>
              <a:r>
                <a:rPr lang="fr-FR" sz="1500" b="1" dirty="0">
                  <a:solidFill>
                    <a:schemeClr val="bg2"/>
                  </a:solidFill>
                  <a:latin typeface="Marianne" panose="02000000000000000000" pitchFamily="2" charset="0"/>
                </a:rPr>
                <a:t>2</a:t>
              </a:r>
              <a:r>
                <a:rPr lang="fr-FR" sz="1500" b="1" baseline="30000" dirty="0">
                  <a:solidFill>
                    <a:schemeClr val="bg2"/>
                  </a:solidFill>
                  <a:latin typeface="Marianne" panose="02000000000000000000" pitchFamily="2" charset="0"/>
                </a:rPr>
                <a:t>ème</a:t>
              </a:r>
              <a:r>
                <a:rPr lang="fr-FR" sz="1500" b="1" dirty="0">
                  <a:solidFill>
                    <a:schemeClr val="bg2"/>
                  </a:solidFill>
                  <a:latin typeface="Marianne" panose="02000000000000000000" pitchFamily="2" charset="0"/>
                </a:rPr>
                <a:t> Stand – 1</a:t>
              </a:r>
              <a:r>
                <a:rPr lang="fr-FR" sz="1500" b="1" baseline="30000" dirty="0">
                  <a:solidFill>
                    <a:schemeClr val="bg2"/>
                  </a:solidFill>
                  <a:latin typeface="Marianne" panose="02000000000000000000" pitchFamily="2" charset="0"/>
                </a:rPr>
                <a:t>er</a:t>
              </a:r>
              <a:r>
                <a:rPr lang="fr-FR" sz="1500" b="1" dirty="0">
                  <a:solidFill>
                    <a:schemeClr val="bg2"/>
                  </a:solidFill>
                  <a:latin typeface="Marianne" panose="02000000000000000000" pitchFamily="2" charset="0"/>
                </a:rPr>
                <a:t> Engagement</a:t>
              </a:r>
            </a:p>
            <a:p>
              <a:pPr algn="ctr">
                <a:spcAft>
                  <a:spcPts val="106"/>
                </a:spcAft>
              </a:pPr>
              <a:r>
                <a:rPr lang="fr-FR" sz="1400" i="1" dirty="0">
                  <a:solidFill>
                    <a:schemeClr val="bg2"/>
                  </a:solidFill>
                  <a:latin typeface="Marianne" panose="02000000000000000000" pitchFamily="2" charset="0"/>
                </a:rPr>
                <a:t>Au bout de 15mn </a:t>
              </a:r>
            </a:p>
          </p:txBody>
        </p:sp>
        <p:sp>
          <p:nvSpPr>
            <p:cNvPr id="16" name="Rectangle 265">
              <a:extLst>
                <a:ext uri="{FF2B5EF4-FFF2-40B4-BE49-F238E27FC236}">
                  <a16:creationId xmlns:a16="http://schemas.microsoft.com/office/drawing/2014/main" id="{E613C86E-F8FF-45DC-BAE4-74C404B04E2D}"/>
                </a:ext>
              </a:extLst>
            </p:cNvPr>
            <p:cNvSpPr>
              <a:spLocks noChangeArrowheads="1"/>
            </p:cNvSpPr>
            <p:nvPr>
              <p:custDataLst>
                <p:tags r:id="rId3"/>
              </p:custDataLst>
            </p:nvPr>
          </p:nvSpPr>
          <p:spPr bwMode="auto">
            <a:xfrm>
              <a:off x="8195135" y="2595878"/>
              <a:ext cx="3240000" cy="1408648"/>
            </a:xfrm>
            <a:prstGeom prst="rect">
              <a:avLst/>
            </a:prstGeom>
            <a:noFill/>
            <a:ln w="9525" algn="ctr">
              <a:noFill/>
              <a:miter lim="800000"/>
              <a:headEnd/>
              <a:tailEnd/>
            </a:ln>
          </p:spPr>
          <p:txBody>
            <a:bodyPr wrap="square" lIns="0" tIns="0" rIns="0" bIns="0">
              <a:noAutofit/>
            </a:bodyPr>
            <a:lstStyle/>
            <a:p>
              <a:pPr marL="174625" indent="-174625" algn="just">
                <a:spcBef>
                  <a:spcPts val="600"/>
                </a:spcBef>
                <a:buClr>
                  <a:schemeClr val="accent1"/>
                </a:buClr>
                <a:buFont typeface="Arial" panose="020B0604020202020204" pitchFamily="34" charset="0"/>
                <a:buChar char="•"/>
              </a:pPr>
              <a:r>
                <a:rPr lang="fr-FR" sz="1200" dirty="0">
                  <a:latin typeface="Marianne" panose="02000000000000000000" pitchFamily="2" charset="0"/>
                </a:rPr>
                <a:t>Chaque groupe passe au stand d’engagement / intervenant suivant et reproduit les étapes 1 et 2 sur 2 nouveaux engagements</a:t>
              </a:r>
            </a:p>
            <a:p>
              <a:pPr marL="174625" indent="-174625" algn="just">
                <a:spcBef>
                  <a:spcPts val="600"/>
                </a:spcBef>
                <a:buClr>
                  <a:schemeClr val="accent1"/>
                </a:buClr>
                <a:buFont typeface="Arial" panose="020B0604020202020204" pitchFamily="34" charset="0"/>
                <a:buChar char="•"/>
              </a:pPr>
              <a:r>
                <a:rPr lang="fr-FR" sz="1200" dirty="0">
                  <a:latin typeface="Marianne" panose="02000000000000000000" pitchFamily="2" charset="0"/>
                </a:rPr>
                <a:t>Au bout de 15 minutes l’opération se répète sur le prochain stand d’engagement </a:t>
              </a:r>
            </a:p>
            <a:p>
              <a:pPr marL="174625" indent="-174625" algn="just">
                <a:spcBef>
                  <a:spcPts val="600"/>
                </a:spcBef>
                <a:buClr>
                  <a:schemeClr val="accent1"/>
                </a:buClr>
                <a:buFont typeface="Arial" panose="020B0604020202020204" pitchFamily="34" charset="0"/>
                <a:buChar char="•"/>
              </a:pPr>
              <a:endParaRPr lang="fr-FR" sz="1200" b="1" dirty="0">
                <a:latin typeface="Marianne" panose="02000000000000000000" pitchFamily="2" charset="0"/>
              </a:endParaRPr>
            </a:p>
          </p:txBody>
        </p:sp>
        <p:cxnSp>
          <p:nvCxnSpPr>
            <p:cNvPr id="19" name="Connecteur droit 18">
              <a:extLst>
                <a:ext uri="{FF2B5EF4-FFF2-40B4-BE49-F238E27FC236}">
                  <a16:creationId xmlns:a16="http://schemas.microsoft.com/office/drawing/2014/main" id="{9F359F7D-73B0-48DE-B774-B02762F4AE54}"/>
                </a:ext>
              </a:extLst>
            </p:cNvPr>
            <p:cNvCxnSpPr>
              <a:cxnSpLocks/>
            </p:cNvCxnSpPr>
            <p:nvPr/>
          </p:nvCxnSpPr>
          <p:spPr bwMode="auto">
            <a:xfrm>
              <a:off x="8555135" y="2432751"/>
              <a:ext cx="2520000" cy="0"/>
            </a:xfrm>
            <a:prstGeom prst="line">
              <a:avLst/>
            </a:prstGeom>
            <a:solidFill>
              <a:schemeClr val="accent1"/>
            </a:solidFill>
            <a:ln w="28575" cap="flat" cmpd="sng" algn="ctr">
              <a:solidFill>
                <a:schemeClr val="bg2"/>
              </a:solidFill>
              <a:prstDash val="solid"/>
              <a:round/>
              <a:headEnd type="none" w="med" len="med"/>
              <a:tailEnd type="none" w="med" len="med"/>
            </a:ln>
            <a:effectLst/>
          </p:spPr>
        </p:cxnSp>
      </p:grpSp>
      <p:grpSp>
        <p:nvGrpSpPr>
          <p:cNvPr id="50" name="Groupe 49">
            <a:extLst>
              <a:ext uri="{FF2B5EF4-FFF2-40B4-BE49-F238E27FC236}">
                <a16:creationId xmlns:a16="http://schemas.microsoft.com/office/drawing/2014/main" id="{2A275290-2FE2-4CFC-8C69-D349B70D412F}"/>
              </a:ext>
            </a:extLst>
          </p:cNvPr>
          <p:cNvGrpSpPr/>
          <p:nvPr/>
        </p:nvGrpSpPr>
        <p:grpSpPr>
          <a:xfrm>
            <a:off x="8598606" y="4590283"/>
            <a:ext cx="2771949" cy="1579546"/>
            <a:chOff x="7893363" y="3662361"/>
            <a:chExt cx="3960000" cy="2657474"/>
          </a:xfrm>
        </p:grpSpPr>
        <p:pic>
          <p:nvPicPr>
            <p:cNvPr id="28" name="Image 27">
              <a:extLst>
                <a:ext uri="{FF2B5EF4-FFF2-40B4-BE49-F238E27FC236}">
                  <a16:creationId xmlns:a16="http://schemas.microsoft.com/office/drawing/2014/main" id="{F5FC2C59-D9D0-431F-959D-AE1558C29906}"/>
                </a:ext>
              </a:extLst>
            </p:cNvPr>
            <p:cNvPicPr preferRelativeResize="0">
              <a:picLocks/>
            </p:cNvPicPr>
            <p:nvPr/>
          </p:nvPicPr>
          <p:blipFill rotWithShape="1">
            <a:blip r:embed="rId9" cstate="email">
              <a:extLst>
                <a:ext uri="{28A0092B-C50C-407E-A947-70E740481C1C}">
                  <a14:useLocalDpi xmlns:a14="http://schemas.microsoft.com/office/drawing/2010/main"/>
                </a:ext>
              </a:extLst>
            </a:blip>
            <a:srcRect/>
            <a:stretch/>
          </p:blipFill>
          <p:spPr>
            <a:xfrm>
              <a:off x="7893363" y="3662361"/>
              <a:ext cx="3960000" cy="2647398"/>
            </a:xfrm>
            <a:prstGeom prst="rect">
              <a:avLst/>
            </a:prstGeom>
            <a:scene3d>
              <a:camera prst="isometricLeftDown">
                <a:rot lat="0" lon="0" rev="0"/>
              </a:camera>
              <a:lightRig rig="threePt" dir="t"/>
            </a:scene3d>
          </p:spPr>
        </p:pic>
        <p:sp>
          <p:nvSpPr>
            <p:cNvPr id="32" name="Rectangle 31">
              <a:extLst>
                <a:ext uri="{FF2B5EF4-FFF2-40B4-BE49-F238E27FC236}">
                  <a16:creationId xmlns:a16="http://schemas.microsoft.com/office/drawing/2014/main" id="{78A3973C-F6A3-4EF5-A997-96CC9A79B98B}"/>
                </a:ext>
              </a:extLst>
            </p:cNvPr>
            <p:cNvSpPr/>
            <p:nvPr/>
          </p:nvSpPr>
          <p:spPr>
            <a:xfrm>
              <a:off x="10109845" y="5691525"/>
              <a:ext cx="720000" cy="24686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3" name="Rectangle 32">
              <a:extLst>
                <a:ext uri="{FF2B5EF4-FFF2-40B4-BE49-F238E27FC236}">
                  <a16:creationId xmlns:a16="http://schemas.microsoft.com/office/drawing/2014/main" id="{EF599202-B0B2-48E5-841C-163797CDCCEE}"/>
                </a:ext>
              </a:extLst>
            </p:cNvPr>
            <p:cNvSpPr/>
            <p:nvPr/>
          </p:nvSpPr>
          <p:spPr>
            <a:xfrm>
              <a:off x="8508536" y="5988664"/>
              <a:ext cx="720000" cy="246866"/>
            </a:xfrm>
            <a:prstGeom prst="rect">
              <a:avLst/>
            </a:prstGeom>
            <a:solidFill>
              <a:srgbClr val="CAFF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6" name="Rectangle 35">
              <a:extLst>
                <a:ext uri="{FF2B5EF4-FFF2-40B4-BE49-F238E27FC236}">
                  <a16:creationId xmlns:a16="http://schemas.microsoft.com/office/drawing/2014/main" id="{C97EAFD5-0428-45CD-B3B5-A7C249C38082}"/>
                </a:ext>
              </a:extLst>
            </p:cNvPr>
            <p:cNvSpPr/>
            <p:nvPr/>
          </p:nvSpPr>
          <p:spPr>
            <a:xfrm>
              <a:off x="10572000" y="6072969"/>
              <a:ext cx="720000" cy="24686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7" name="Rectangle 36">
              <a:extLst>
                <a:ext uri="{FF2B5EF4-FFF2-40B4-BE49-F238E27FC236}">
                  <a16:creationId xmlns:a16="http://schemas.microsoft.com/office/drawing/2014/main" id="{C6BEC387-7BCF-4719-AE95-4DB9633A0369}"/>
                </a:ext>
              </a:extLst>
            </p:cNvPr>
            <p:cNvSpPr/>
            <p:nvPr/>
          </p:nvSpPr>
          <p:spPr>
            <a:xfrm>
              <a:off x="11040652" y="5708919"/>
              <a:ext cx="720000" cy="24686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8" name="Rectangle 37">
              <a:extLst>
                <a:ext uri="{FF2B5EF4-FFF2-40B4-BE49-F238E27FC236}">
                  <a16:creationId xmlns:a16="http://schemas.microsoft.com/office/drawing/2014/main" id="{ADBE4092-1373-4FE9-9223-D3F29F521A34}"/>
                </a:ext>
              </a:extLst>
            </p:cNvPr>
            <p:cNvSpPr/>
            <p:nvPr/>
          </p:nvSpPr>
          <p:spPr>
            <a:xfrm>
              <a:off x="9117070" y="5682760"/>
              <a:ext cx="720000" cy="246866"/>
            </a:xfrm>
            <a:prstGeom prst="rect">
              <a:avLst/>
            </a:prstGeom>
            <a:solidFill>
              <a:srgbClr val="CAFF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1" name="Rectangle 40">
              <a:extLst>
                <a:ext uri="{FF2B5EF4-FFF2-40B4-BE49-F238E27FC236}">
                  <a16:creationId xmlns:a16="http://schemas.microsoft.com/office/drawing/2014/main" id="{3041150E-E4FE-47E0-8CEB-38275F6B4C43}"/>
                </a:ext>
              </a:extLst>
            </p:cNvPr>
            <p:cNvSpPr/>
            <p:nvPr/>
          </p:nvSpPr>
          <p:spPr>
            <a:xfrm>
              <a:off x="8148536" y="5661005"/>
              <a:ext cx="720000" cy="246866"/>
            </a:xfrm>
            <a:prstGeom prst="rect">
              <a:avLst/>
            </a:prstGeom>
            <a:solidFill>
              <a:srgbClr val="CAFF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2" name="Image 1">
              <a:extLst>
                <a:ext uri="{FF2B5EF4-FFF2-40B4-BE49-F238E27FC236}">
                  <a16:creationId xmlns:a16="http://schemas.microsoft.com/office/drawing/2014/main" id="{7AD23119-05D7-409D-A2AF-62B629202B27}"/>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8196925" y="3729745"/>
              <a:ext cx="3352872" cy="1885989"/>
            </a:xfrm>
            <a:prstGeom prst="rect">
              <a:avLst/>
            </a:prstGeom>
          </p:spPr>
        </p:pic>
      </p:grpSp>
      <p:pic>
        <p:nvPicPr>
          <p:cNvPr id="55" name="Graphique 54" descr="Utilisateurs avec un remplissage uni">
            <a:extLst>
              <a:ext uri="{FF2B5EF4-FFF2-40B4-BE49-F238E27FC236}">
                <a16:creationId xmlns:a16="http://schemas.microsoft.com/office/drawing/2014/main" id="{7D773B37-1C85-4B25-989A-9348792D4A89}"/>
              </a:ext>
            </a:extLst>
          </p:cNvPr>
          <p:cNvPicPr>
            <a:picLocks noChangeAspect="1"/>
          </p:cNvPicPr>
          <p:nvPr/>
        </p:nvPicPr>
        <p:blipFill>
          <a:blip r:embed="rId11" cstate="email">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857973" y="1357609"/>
            <a:ext cx="740008" cy="740008"/>
          </a:xfrm>
          <a:prstGeom prst="rect">
            <a:avLst/>
          </a:prstGeom>
        </p:spPr>
      </p:pic>
      <p:sp>
        <p:nvSpPr>
          <p:cNvPr id="29" name="Rectangle 99">
            <a:extLst>
              <a:ext uri="{FF2B5EF4-FFF2-40B4-BE49-F238E27FC236}">
                <a16:creationId xmlns:a16="http://schemas.microsoft.com/office/drawing/2014/main" id="{EA17D516-270C-4111-A139-90A3C10F0AEF}"/>
              </a:ext>
            </a:extLst>
          </p:cNvPr>
          <p:cNvSpPr>
            <a:spLocks noChangeArrowheads="1"/>
          </p:cNvSpPr>
          <p:nvPr>
            <p:custDataLst>
              <p:tags r:id="rId1"/>
            </p:custDataLst>
          </p:nvPr>
        </p:nvSpPr>
        <p:spPr bwMode="auto">
          <a:xfrm>
            <a:off x="792007" y="5753300"/>
            <a:ext cx="7289209" cy="477277"/>
          </a:xfrm>
          <a:prstGeom prst="rect">
            <a:avLst/>
          </a:prstGeom>
          <a:noFill/>
          <a:ln w="9525" algn="ctr">
            <a:noFill/>
            <a:miter lim="800000"/>
            <a:headEnd/>
            <a:tailEnd/>
          </a:ln>
        </p:spPr>
        <p:txBody>
          <a:bodyPr wrap="square" lIns="0" tIns="0" rIns="0" bIns="0">
            <a:noAutofit/>
          </a:bodyPr>
          <a:lstStyle/>
          <a:p>
            <a:pPr marL="0" lvl="2" algn="just">
              <a:spcBef>
                <a:spcPts val="600"/>
              </a:spcBef>
              <a:buClr>
                <a:schemeClr val="accent1"/>
              </a:buClr>
            </a:pPr>
            <a:r>
              <a:rPr lang="fr-FR" sz="1200" i="1" dirty="0">
                <a:latin typeface="Marianne" panose="02000000000000000000" pitchFamily="2" charset="0"/>
              </a:rPr>
              <a:t>NB : Pour le 1</a:t>
            </a:r>
            <a:r>
              <a:rPr lang="fr-FR" sz="1200" i="1" baseline="30000" dirty="0">
                <a:latin typeface="Marianne" panose="02000000000000000000" pitchFamily="2" charset="0"/>
              </a:rPr>
              <a:t>er</a:t>
            </a:r>
            <a:r>
              <a:rPr lang="fr-FR" sz="1200" i="1" dirty="0">
                <a:latin typeface="Marianne" panose="02000000000000000000" pitchFamily="2" charset="0"/>
              </a:rPr>
              <a:t> stand de chaque groupe, il est accordé 10mn par engagement, soit 20mn pour le stand. Pour les 3 stands d’après, 7mn par engagement sont accordés, soit 14mn pour le stand.</a:t>
            </a:r>
          </a:p>
        </p:txBody>
      </p:sp>
      <p:sp>
        <p:nvSpPr>
          <p:cNvPr id="31" name="Espace réservé du pied de page 3">
            <a:extLst>
              <a:ext uri="{FF2B5EF4-FFF2-40B4-BE49-F238E27FC236}">
                <a16:creationId xmlns:a16="http://schemas.microsoft.com/office/drawing/2014/main" id="{B892ED6F-7217-44FE-9351-F70EE97E042B}"/>
              </a:ext>
            </a:extLst>
          </p:cNvPr>
          <p:cNvSpPr txBox="1">
            <a:spLocks/>
          </p:cNvSpPr>
          <p:nvPr/>
        </p:nvSpPr>
        <p:spPr>
          <a:xfrm>
            <a:off x="695757" y="6555856"/>
            <a:ext cx="7872000" cy="288964"/>
          </a:xfrm>
          <a:prstGeom prst="rect">
            <a:avLst/>
          </a:prstGeom>
        </p:spPr>
        <p:txBody>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1000" b="1" dirty="0"/>
              <a:t>DITP – Programme Services Publics+</a:t>
            </a:r>
          </a:p>
        </p:txBody>
      </p:sp>
    </p:spTree>
    <p:extLst>
      <p:ext uri="{BB962C8B-B14F-4D97-AF65-F5344CB8AC3E}">
        <p14:creationId xmlns:p14="http://schemas.microsoft.com/office/powerpoint/2010/main" val="334410729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061FB50-FA3F-460E-9CFF-E4324CCFBEA3}"/>
              </a:ext>
            </a:extLst>
          </p:cNvPr>
          <p:cNvSpPr/>
          <p:nvPr/>
        </p:nvSpPr>
        <p:spPr>
          <a:xfrm>
            <a:off x="314325" y="6245894"/>
            <a:ext cx="11618729" cy="5137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Espace réservé du numéro de diapositive 4"/>
          <p:cNvSpPr>
            <a:spLocks noGrp="1"/>
          </p:cNvSpPr>
          <p:nvPr>
            <p:ph type="sldNum" sz="quarter" idx="12"/>
          </p:nvPr>
        </p:nvSpPr>
        <p:spPr/>
        <p:txBody>
          <a:bodyPr/>
          <a:lstStyle/>
          <a:p>
            <a:fld id="{733122C9-A0B9-462F-8757-0847AD287B63}" type="slidenum">
              <a:rPr lang="fr-FR" smtClean="0"/>
              <a:pPr/>
              <a:t>13</a:t>
            </a:fld>
            <a:endParaRPr lang="fr-FR" dirty="0"/>
          </a:p>
        </p:txBody>
      </p:sp>
      <p:grpSp>
        <p:nvGrpSpPr>
          <p:cNvPr id="81" name="Groupe 80">
            <a:extLst>
              <a:ext uri="{FF2B5EF4-FFF2-40B4-BE49-F238E27FC236}">
                <a16:creationId xmlns:a16="http://schemas.microsoft.com/office/drawing/2014/main" id="{4D773E16-5B9F-479E-BF9F-9B0FD8D74365}"/>
              </a:ext>
            </a:extLst>
          </p:cNvPr>
          <p:cNvGrpSpPr/>
          <p:nvPr/>
        </p:nvGrpSpPr>
        <p:grpSpPr>
          <a:xfrm>
            <a:off x="438307" y="1326327"/>
            <a:ext cx="11281811" cy="2256140"/>
            <a:chOff x="202004" y="1824222"/>
            <a:chExt cx="11281811" cy="2256140"/>
          </a:xfrm>
        </p:grpSpPr>
        <p:sp>
          <p:nvSpPr>
            <p:cNvPr id="2" name="Rectangle : coins arrondis 1">
              <a:extLst>
                <a:ext uri="{FF2B5EF4-FFF2-40B4-BE49-F238E27FC236}">
                  <a16:creationId xmlns:a16="http://schemas.microsoft.com/office/drawing/2014/main" id="{262B9744-D243-494C-88C6-AFDA33583F5B}"/>
                </a:ext>
              </a:extLst>
            </p:cNvPr>
            <p:cNvSpPr/>
            <p:nvPr/>
          </p:nvSpPr>
          <p:spPr>
            <a:xfrm>
              <a:off x="202004" y="1824222"/>
              <a:ext cx="11281811" cy="2256140"/>
            </a:xfrm>
            <a:prstGeom prst="roundRect">
              <a:avLst/>
            </a:prstGeom>
            <a:solidFill>
              <a:schemeClr val="accent4">
                <a:lumMod val="20000"/>
                <a:lumOff val="80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nvGrpSpPr>
            <p:cNvPr id="8" name="Groupe 7">
              <a:extLst>
                <a:ext uri="{FF2B5EF4-FFF2-40B4-BE49-F238E27FC236}">
                  <a16:creationId xmlns:a16="http://schemas.microsoft.com/office/drawing/2014/main" id="{C2B4193A-6335-4687-9CAF-B7D9CA9D9889}"/>
                </a:ext>
              </a:extLst>
            </p:cNvPr>
            <p:cNvGrpSpPr/>
            <p:nvPr/>
          </p:nvGrpSpPr>
          <p:grpSpPr>
            <a:xfrm>
              <a:off x="405371" y="2146007"/>
              <a:ext cx="1949280" cy="1479478"/>
              <a:chOff x="7893363" y="3662360"/>
              <a:chExt cx="3960001" cy="2657474"/>
            </a:xfrm>
          </p:grpSpPr>
          <p:pic>
            <p:nvPicPr>
              <p:cNvPr id="9" name="Image 8">
                <a:extLst>
                  <a:ext uri="{FF2B5EF4-FFF2-40B4-BE49-F238E27FC236}">
                    <a16:creationId xmlns:a16="http://schemas.microsoft.com/office/drawing/2014/main" id="{8B59AAC2-0449-431C-9690-47895BBB0E2E}"/>
                  </a:ext>
                </a:extLst>
              </p:cNvPr>
              <p:cNvPicPr preferRelativeResize="0">
                <a:picLocks/>
              </p:cNvPicPr>
              <p:nvPr/>
            </p:nvPicPr>
            <p:blipFill rotWithShape="1">
              <a:blip r:embed="rId2" cstate="email">
                <a:extLst>
                  <a:ext uri="{28A0092B-C50C-407E-A947-70E740481C1C}">
                    <a14:useLocalDpi xmlns:a14="http://schemas.microsoft.com/office/drawing/2010/main"/>
                  </a:ext>
                </a:extLst>
              </a:blip>
              <a:srcRect/>
              <a:stretch/>
            </p:blipFill>
            <p:spPr>
              <a:xfrm>
                <a:off x="7893363" y="3662360"/>
                <a:ext cx="3960001" cy="2647398"/>
              </a:xfrm>
              <a:prstGeom prst="rect">
                <a:avLst/>
              </a:prstGeom>
              <a:scene3d>
                <a:camera prst="isometricLeftDown">
                  <a:rot lat="0" lon="0" rev="0"/>
                </a:camera>
                <a:lightRig rig="threePt" dir="t"/>
              </a:scene3d>
            </p:spPr>
          </p:pic>
          <p:sp>
            <p:nvSpPr>
              <p:cNvPr id="11" name="Rectangle 10">
                <a:extLst>
                  <a:ext uri="{FF2B5EF4-FFF2-40B4-BE49-F238E27FC236}">
                    <a16:creationId xmlns:a16="http://schemas.microsoft.com/office/drawing/2014/main" id="{03E50C2B-A3E4-4D00-BFC4-C7FB639B560A}"/>
                  </a:ext>
                </a:extLst>
              </p:cNvPr>
              <p:cNvSpPr/>
              <p:nvPr/>
            </p:nvSpPr>
            <p:spPr>
              <a:xfrm>
                <a:off x="10109844" y="5691524"/>
                <a:ext cx="720001" cy="24686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2" name="Rectangle 11">
                <a:extLst>
                  <a:ext uri="{FF2B5EF4-FFF2-40B4-BE49-F238E27FC236}">
                    <a16:creationId xmlns:a16="http://schemas.microsoft.com/office/drawing/2014/main" id="{E3999647-5A31-4352-9041-BF736F31F2ED}"/>
                  </a:ext>
                </a:extLst>
              </p:cNvPr>
              <p:cNvSpPr/>
              <p:nvPr/>
            </p:nvSpPr>
            <p:spPr>
              <a:xfrm>
                <a:off x="8508535" y="5988662"/>
                <a:ext cx="720001" cy="246866"/>
              </a:xfrm>
              <a:prstGeom prst="rect">
                <a:avLst/>
              </a:prstGeom>
              <a:solidFill>
                <a:srgbClr val="CAFF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Rectangle 12">
                <a:extLst>
                  <a:ext uri="{FF2B5EF4-FFF2-40B4-BE49-F238E27FC236}">
                    <a16:creationId xmlns:a16="http://schemas.microsoft.com/office/drawing/2014/main" id="{74F5FD02-A9F7-4B92-BD38-1854C8CBC1AE}"/>
                  </a:ext>
                </a:extLst>
              </p:cNvPr>
              <p:cNvSpPr/>
              <p:nvPr/>
            </p:nvSpPr>
            <p:spPr>
              <a:xfrm>
                <a:off x="10572001" y="6072968"/>
                <a:ext cx="720001" cy="24686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4" name="Rectangle 13">
                <a:extLst>
                  <a:ext uri="{FF2B5EF4-FFF2-40B4-BE49-F238E27FC236}">
                    <a16:creationId xmlns:a16="http://schemas.microsoft.com/office/drawing/2014/main" id="{5EBAEDA7-7BB2-4BC3-8D50-F324E7755860}"/>
                  </a:ext>
                </a:extLst>
              </p:cNvPr>
              <p:cNvSpPr/>
              <p:nvPr/>
            </p:nvSpPr>
            <p:spPr>
              <a:xfrm>
                <a:off x="11040652" y="5708918"/>
                <a:ext cx="720001" cy="24686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Rectangle 14">
                <a:extLst>
                  <a:ext uri="{FF2B5EF4-FFF2-40B4-BE49-F238E27FC236}">
                    <a16:creationId xmlns:a16="http://schemas.microsoft.com/office/drawing/2014/main" id="{04EF7CB2-A93B-4762-83A7-240C7DA1CE73}"/>
                  </a:ext>
                </a:extLst>
              </p:cNvPr>
              <p:cNvSpPr/>
              <p:nvPr/>
            </p:nvSpPr>
            <p:spPr>
              <a:xfrm>
                <a:off x="9117071" y="5682758"/>
                <a:ext cx="720001" cy="246866"/>
              </a:xfrm>
              <a:prstGeom prst="rect">
                <a:avLst/>
              </a:prstGeom>
              <a:solidFill>
                <a:srgbClr val="CAFF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6" name="Rectangle 15">
                <a:extLst>
                  <a:ext uri="{FF2B5EF4-FFF2-40B4-BE49-F238E27FC236}">
                    <a16:creationId xmlns:a16="http://schemas.microsoft.com/office/drawing/2014/main" id="{7895ACBC-AC42-4F40-906A-DB56B769C1A0}"/>
                  </a:ext>
                </a:extLst>
              </p:cNvPr>
              <p:cNvSpPr/>
              <p:nvPr/>
            </p:nvSpPr>
            <p:spPr>
              <a:xfrm>
                <a:off x="8148536" y="5661004"/>
                <a:ext cx="720001" cy="246866"/>
              </a:xfrm>
              <a:prstGeom prst="rect">
                <a:avLst/>
              </a:prstGeom>
              <a:solidFill>
                <a:srgbClr val="CAFF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7" name="Image 16">
                <a:extLst>
                  <a:ext uri="{FF2B5EF4-FFF2-40B4-BE49-F238E27FC236}">
                    <a16:creationId xmlns:a16="http://schemas.microsoft.com/office/drawing/2014/main" id="{8458DD2C-A649-4AB0-8A37-DB4F2A56DD29}"/>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196925" y="3729745"/>
                <a:ext cx="3352871" cy="1885989"/>
              </a:xfrm>
              <a:prstGeom prst="rect">
                <a:avLst/>
              </a:prstGeom>
            </p:spPr>
          </p:pic>
        </p:grpSp>
        <p:grpSp>
          <p:nvGrpSpPr>
            <p:cNvPr id="18" name="Groupe 17">
              <a:extLst>
                <a:ext uri="{FF2B5EF4-FFF2-40B4-BE49-F238E27FC236}">
                  <a16:creationId xmlns:a16="http://schemas.microsoft.com/office/drawing/2014/main" id="{7CF2D939-3766-4B6A-B553-CEB94372E539}"/>
                </a:ext>
              </a:extLst>
            </p:cNvPr>
            <p:cNvGrpSpPr/>
            <p:nvPr/>
          </p:nvGrpSpPr>
          <p:grpSpPr>
            <a:xfrm>
              <a:off x="2464678" y="2154626"/>
              <a:ext cx="1949280" cy="1479478"/>
              <a:chOff x="7893363" y="3662360"/>
              <a:chExt cx="3960001" cy="2657474"/>
            </a:xfrm>
          </p:grpSpPr>
          <p:pic>
            <p:nvPicPr>
              <p:cNvPr id="19" name="Image 18">
                <a:extLst>
                  <a:ext uri="{FF2B5EF4-FFF2-40B4-BE49-F238E27FC236}">
                    <a16:creationId xmlns:a16="http://schemas.microsoft.com/office/drawing/2014/main" id="{677B2936-6557-4065-A760-6856E37E5417}"/>
                  </a:ext>
                </a:extLst>
              </p:cNvPr>
              <p:cNvPicPr preferRelativeResize="0">
                <a:picLocks/>
              </p:cNvPicPr>
              <p:nvPr/>
            </p:nvPicPr>
            <p:blipFill rotWithShape="1">
              <a:blip r:embed="rId2" cstate="email">
                <a:extLst>
                  <a:ext uri="{28A0092B-C50C-407E-A947-70E740481C1C}">
                    <a14:useLocalDpi xmlns:a14="http://schemas.microsoft.com/office/drawing/2010/main"/>
                  </a:ext>
                </a:extLst>
              </a:blip>
              <a:srcRect/>
              <a:stretch/>
            </p:blipFill>
            <p:spPr>
              <a:xfrm>
                <a:off x="7893363" y="3662360"/>
                <a:ext cx="3960001" cy="2647398"/>
              </a:xfrm>
              <a:prstGeom prst="rect">
                <a:avLst/>
              </a:prstGeom>
              <a:scene3d>
                <a:camera prst="isometricLeftDown">
                  <a:rot lat="0" lon="0" rev="0"/>
                </a:camera>
                <a:lightRig rig="threePt" dir="t"/>
              </a:scene3d>
            </p:spPr>
          </p:pic>
          <p:sp>
            <p:nvSpPr>
              <p:cNvPr id="20" name="Rectangle 19">
                <a:extLst>
                  <a:ext uri="{FF2B5EF4-FFF2-40B4-BE49-F238E27FC236}">
                    <a16:creationId xmlns:a16="http://schemas.microsoft.com/office/drawing/2014/main" id="{4737B0BB-0761-4AE3-9322-8E82C2EED40E}"/>
                  </a:ext>
                </a:extLst>
              </p:cNvPr>
              <p:cNvSpPr/>
              <p:nvPr/>
            </p:nvSpPr>
            <p:spPr>
              <a:xfrm>
                <a:off x="10109844" y="5691524"/>
                <a:ext cx="720001" cy="24686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1" name="Rectangle 20">
                <a:extLst>
                  <a:ext uri="{FF2B5EF4-FFF2-40B4-BE49-F238E27FC236}">
                    <a16:creationId xmlns:a16="http://schemas.microsoft.com/office/drawing/2014/main" id="{0760A9A9-7C51-4091-8A93-1331F6717A67}"/>
                  </a:ext>
                </a:extLst>
              </p:cNvPr>
              <p:cNvSpPr/>
              <p:nvPr/>
            </p:nvSpPr>
            <p:spPr>
              <a:xfrm>
                <a:off x="8508535" y="5988662"/>
                <a:ext cx="720001" cy="246866"/>
              </a:xfrm>
              <a:prstGeom prst="rect">
                <a:avLst/>
              </a:prstGeom>
              <a:solidFill>
                <a:srgbClr val="CAFF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2" name="Rectangle 21">
                <a:extLst>
                  <a:ext uri="{FF2B5EF4-FFF2-40B4-BE49-F238E27FC236}">
                    <a16:creationId xmlns:a16="http://schemas.microsoft.com/office/drawing/2014/main" id="{C2836EDB-CA8F-4C17-98B8-9442681D7029}"/>
                  </a:ext>
                </a:extLst>
              </p:cNvPr>
              <p:cNvSpPr/>
              <p:nvPr/>
            </p:nvSpPr>
            <p:spPr>
              <a:xfrm>
                <a:off x="10572001" y="6072968"/>
                <a:ext cx="720001" cy="24686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3" name="Rectangle 22">
                <a:extLst>
                  <a:ext uri="{FF2B5EF4-FFF2-40B4-BE49-F238E27FC236}">
                    <a16:creationId xmlns:a16="http://schemas.microsoft.com/office/drawing/2014/main" id="{B1D63C1C-24ED-4C13-A753-DB254C03C4F1}"/>
                  </a:ext>
                </a:extLst>
              </p:cNvPr>
              <p:cNvSpPr/>
              <p:nvPr/>
            </p:nvSpPr>
            <p:spPr>
              <a:xfrm>
                <a:off x="11040652" y="5708918"/>
                <a:ext cx="720001" cy="24686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4" name="Rectangle 23">
                <a:extLst>
                  <a:ext uri="{FF2B5EF4-FFF2-40B4-BE49-F238E27FC236}">
                    <a16:creationId xmlns:a16="http://schemas.microsoft.com/office/drawing/2014/main" id="{EC0380AD-6641-4BDB-BE2A-E33FE2C360F2}"/>
                  </a:ext>
                </a:extLst>
              </p:cNvPr>
              <p:cNvSpPr/>
              <p:nvPr/>
            </p:nvSpPr>
            <p:spPr>
              <a:xfrm>
                <a:off x="9117071" y="5682758"/>
                <a:ext cx="720001" cy="246866"/>
              </a:xfrm>
              <a:prstGeom prst="rect">
                <a:avLst/>
              </a:prstGeom>
              <a:solidFill>
                <a:srgbClr val="CAFF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5" name="Rectangle 24">
                <a:extLst>
                  <a:ext uri="{FF2B5EF4-FFF2-40B4-BE49-F238E27FC236}">
                    <a16:creationId xmlns:a16="http://schemas.microsoft.com/office/drawing/2014/main" id="{458EA6F9-CAC8-4C26-BE71-13C313AEC0B7}"/>
                  </a:ext>
                </a:extLst>
              </p:cNvPr>
              <p:cNvSpPr/>
              <p:nvPr/>
            </p:nvSpPr>
            <p:spPr>
              <a:xfrm>
                <a:off x="8148536" y="5661004"/>
                <a:ext cx="720001" cy="246866"/>
              </a:xfrm>
              <a:prstGeom prst="rect">
                <a:avLst/>
              </a:prstGeom>
              <a:solidFill>
                <a:srgbClr val="CAFF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26" name="Image 25">
                <a:extLst>
                  <a:ext uri="{FF2B5EF4-FFF2-40B4-BE49-F238E27FC236}">
                    <a16:creationId xmlns:a16="http://schemas.microsoft.com/office/drawing/2014/main" id="{1401AF09-A5FE-4F2F-9214-1FB57A17B2EF}"/>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196925" y="3729745"/>
                <a:ext cx="3352871" cy="1885989"/>
              </a:xfrm>
              <a:prstGeom prst="rect">
                <a:avLst/>
              </a:prstGeom>
            </p:spPr>
          </p:pic>
        </p:grpSp>
        <p:grpSp>
          <p:nvGrpSpPr>
            <p:cNvPr id="27" name="Groupe 26">
              <a:extLst>
                <a:ext uri="{FF2B5EF4-FFF2-40B4-BE49-F238E27FC236}">
                  <a16:creationId xmlns:a16="http://schemas.microsoft.com/office/drawing/2014/main" id="{CE944F5B-02F2-4258-A51A-7EEE7948F0ED}"/>
                </a:ext>
              </a:extLst>
            </p:cNvPr>
            <p:cNvGrpSpPr/>
            <p:nvPr/>
          </p:nvGrpSpPr>
          <p:grpSpPr>
            <a:xfrm>
              <a:off x="7141486" y="2166091"/>
              <a:ext cx="1949280" cy="1479478"/>
              <a:chOff x="7893363" y="3662360"/>
              <a:chExt cx="3960001" cy="2657474"/>
            </a:xfrm>
          </p:grpSpPr>
          <p:pic>
            <p:nvPicPr>
              <p:cNvPr id="28" name="Image 27">
                <a:extLst>
                  <a:ext uri="{FF2B5EF4-FFF2-40B4-BE49-F238E27FC236}">
                    <a16:creationId xmlns:a16="http://schemas.microsoft.com/office/drawing/2014/main" id="{85DF3325-CC0B-4639-8B7C-4E98AC21AD19}"/>
                  </a:ext>
                </a:extLst>
              </p:cNvPr>
              <p:cNvPicPr preferRelativeResize="0">
                <a:picLocks/>
              </p:cNvPicPr>
              <p:nvPr/>
            </p:nvPicPr>
            <p:blipFill rotWithShape="1">
              <a:blip r:embed="rId2" cstate="email">
                <a:extLst>
                  <a:ext uri="{28A0092B-C50C-407E-A947-70E740481C1C}">
                    <a14:useLocalDpi xmlns:a14="http://schemas.microsoft.com/office/drawing/2010/main"/>
                  </a:ext>
                </a:extLst>
              </a:blip>
              <a:srcRect/>
              <a:stretch/>
            </p:blipFill>
            <p:spPr>
              <a:xfrm>
                <a:off x="7893363" y="3662360"/>
                <a:ext cx="3960001" cy="2647398"/>
              </a:xfrm>
              <a:prstGeom prst="rect">
                <a:avLst/>
              </a:prstGeom>
              <a:scene3d>
                <a:camera prst="isometricLeftDown">
                  <a:rot lat="0" lon="0" rev="0"/>
                </a:camera>
                <a:lightRig rig="threePt" dir="t"/>
              </a:scene3d>
            </p:spPr>
          </p:pic>
          <p:sp>
            <p:nvSpPr>
              <p:cNvPr id="29" name="Rectangle 28">
                <a:extLst>
                  <a:ext uri="{FF2B5EF4-FFF2-40B4-BE49-F238E27FC236}">
                    <a16:creationId xmlns:a16="http://schemas.microsoft.com/office/drawing/2014/main" id="{AD695106-A468-40D1-B1B1-ED49542A2439}"/>
                  </a:ext>
                </a:extLst>
              </p:cNvPr>
              <p:cNvSpPr/>
              <p:nvPr/>
            </p:nvSpPr>
            <p:spPr>
              <a:xfrm>
                <a:off x="10109844" y="5691524"/>
                <a:ext cx="720001" cy="24686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0" name="Rectangle 29">
                <a:extLst>
                  <a:ext uri="{FF2B5EF4-FFF2-40B4-BE49-F238E27FC236}">
                    <a16:creationId xmlns:a16="http://schemas.microsoft.com/office/drawing/2014/main" id="{DCCA021B-045C-463D-ADEB-9CD903E4F4ED}"/>
                  </a:ext>
                </a:extLst>
              </p:cNvPr>
              <p:cNvSpPr/>
              <p:nvPr/>
            </p:nvSpPr>
            <p:spPr>
              <a:xfrm>
                <a:off x="8508535" y="5988662"/>
                <a:ext cx="720001" cy="246866"/>
              </a:xfrm>
              <a:prstGeom prst="rect">
                <a:avLst/>
              </a:prstGeom>
              <a:solidFill>
                <a:srgbClr val="CAFF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1" name="Rectangle 30">
                <a:extLst>
                  <a:ext uri="{FF2B5EF4-FFF2-40B4-BE49-F238E27FC236}">
                    <a16:creationId xmlns:a16="http://schemas.microsoft.com/office/drawing/2014/main" id="{019FFCBE-0EB3-45D1-B240-9E6E27711C54}"/>
                  </a:ext>
                </a:extLst>
              </p:cNvPr>
              <p:cNvSpPr/>
              <p:nvPr/>
            </p:nvSpPr>
            <p:spPr>
              <a:xfrm>
                <a:off x="10572001" y="6072968"/>
                <a:ext cx="720001" cy="24686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2" name="Rectangle 31">
                <a:extLst>
                  <a:ext uri="{FF2B5EF4-FFF2-40B4-BE49-F238E27FC236}">
                    <a16:creationId xmlns:a16="http://schemas.microsoft.com/office/drawing/2014/main" id="{365DA697-BC40-4172-A1EC-EF0354AD0D1E}"/>
                  </a:ext>
                </a:extLst>
              </p:cNvPr>
              <p:cNvSpPr/>
              <p:nvPr/>
            </p:nvSpPr>
            <p:spPr>
              <a:xfrm>
                <a:off x="11040652" y="5708918"/>
                <a:ext cx="720001" cy="24686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3" name="Rectangle 32">
                <a:extLst>
                  <a:ext uri="{FF2B5EF4-FFF2-40B4-BE49-F238E27FC236}">
                    <a16:creationId xmlns:a16="http://schemas.microsoft.com/office/drawing/2014/main" id="{7C77B437-34EB-48A7-B621-FA7C57492333}"/>
                  </a:ext>
                </a:extLst>
              </p:cNvPr>
              <p:cNvSpPr/>
              <p:nvPr/>
            </p:nvSpPr>
            <p:spPr>
              <a:xfrm>
                <a:off x="9117071" y="5682758"/>
                <a:ext cx="720001" cy="246866"/>
              </a:xfrm>
              <a:prstGeom prst="rect">
                <a:avLst/>
              </a:prstGeom>
              <a:solidFill>
                <a:srgbClr val="CAFF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4" name="Rectangle 33">
                <a:extLst>
                  <a:ext uri="{FF2B5EF4-FFF2-40B4-BE49-F238E27FC236}">
                    <a16:creationId xmlns:a16="http://schemas.microsoft.com/office/drawing/2014/main" id="{0BA94103-5A2D-40E8-97AD-DE7D6F237FA3}"/>
                  </a:ext>
                </a:extLst>
              </p:cNvPr>
              <p:cNvSpPr/>
              <p:nvPr/>
            </p:nvSpPr>
            <p:spPr>
              <a:xfrm>
                <a:off x="8148536" y="5661004"/>
                <a:ext cx="720001" cy="246866"/>
              </a:xfrm>
              <a:prstGeom prst="rect">
                <a:avLst/>
              </a:prstGeom>
              <a:solidFill>
                <a:srgbClr val="CAFF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35" name="Image 34">
                <a:extLst>
                  <a:ext uri="{FF2B5EF4-FFF2-40B4-BE49-F238E27FC236}">
                    <a16:creationId xmlns:a16="http://schemas.microsoft.com/office/drawing/2014/main" id="{09DD91F2-D398-4E8B-9256-5B2AEB59480B}"/>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196925" y="3729745"/>
                <a:ext cx="3352871" cy="1885989"/>
              </a:xfrm>
              <a:prstGeom prst="rect">
                <a:avLst/>
              </a:prstGeom>
            </p:spPr>
          </p:pic>
        </p:grpSp>
        <p:grpSp>
          <p:nvGrpSpPr>
            <p:cNvPr id="36" name="Groupe 35">
              <a:extLst>
                <a:ext uri="{FF2B5EF4-FFF2-40B4-BE49-F238E27FC236}">
                  <a16:creationId xmlns:a16="http://schemas.microsoft.com/office/drawing/2014/main" id="{47B0C796-5199-4EE3-84F9-86671CBB22B1}"/>
                </a:ext>
              </a:extLst>
            </p:cNvPr>
            <p:cNvGrpSpPr/>
            <p:nvPr/>
          </p:nvGrpSpPr>
          <p:grpSpPr>
            <a:xfrm>
              <a:off x="9305015" y="2171701"/>
              <a:ext cx="1949280" cy="1479478"/>
              <a:chOff x="7893363" y="3662360"/>
              <a:chExt cx="3960001" cy="2657474"/>
            </a:xfrm>
          </p:grpSpPr>
          <p:pic>
            <p:nvPicPr>
              <p:cNvPr id="37" name="Image 36">
                <a:extLst>
                  <a:ext uri="{FF2B5EF4-FFF2-40B4-BE49-F238E27FC236}">
                    <a16:creationId xmlns:a16="http://schemas.microsoft.com/office/drawing/2014/main" id="{5EAEB414-AA3B-4347-A305-EDD033916684}"/>
                  </a:ext>
                </a:extLst>
              </p:cNvPr>
              <p:cNvPicPr preferRelativeResize="0">
                <a:picLocks/>
              </p:cNvPicPr>
              <p:nvPr/>
            </p:nvPicPr>
            <p:blipFill rotWithShape="1">
              <a:blip r:embed="rId2" cstate="email">
                <a:extLst>
                  <a:ext uri="{28A0092B-C50C-407E-A947-70E740481C1C}">
                    <a14:useLocalDpi xmlns:a14="http://schemas.microsoft.com/office/drawing/2010/main"/>
                  </a:ext>
                </a:extLst>
              </a:blip>
              <a:srcRect/>
              <a:stretch/>
            </p:blipFill>
            <p:spPr>
              <a:xfrm>
                <a:off x="7893363" y="3662360"/>
                <a:ext cx="3960001" cy="2647398"/>
              </a:xfrm>
              <a:prstGeom prst="rect">
                <a:avLst/>
              </a:prstGeom>
              <a:scene3d>
                <a:camera prst="isometricLeftDown">
                  <a:rot lat="0" lon="0" rev="0"/>
                </a:camera>
                <a:lightRig rig="threePt" dir="t"/>
              </a:scene3d>
            </p:spPr>
          </p:pic>
          <p:sp>
            <p:nvSpPr>
              <p:cNvPr id="38" name="Rectangle 37">
                <a:extLst>
                  <a:ext uri="{FF2B5EF4-FFF2-40B4-BE49-F238E27FC236}">
                    <a16:creationId xmlns:a16="http://schemas.microsoft.com/office/drawing/2014/main" id="{A2B0C89B-1713-4D69-8ABA-43FC8F6DD355}"/>
                  </a:ext>
                </a:extLst>
              </p:cNvPr>
              <p:cNvSpPr/>
              <p:nvPr/>
            </p:nvSpPr>
            <p:spPr>
              <a:xfrm>
                <a:off x="10109844" y="5691524"/>
                <a:ext cx="720001" cy="24686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9" name="Rectangle 38">
                <a:extLst>
                  <a:ext uri="{FF2B5EF4-FFF2-40B4-BE49-F238E27FC236}">
                    <a16:creationId xmlns:a16="http://schemas.microsoft.com/office/drawing/2014/main" id="{6A5703DE-D7D2-44BA-B15A-D86834DC8D6B}"/>
                  </a:ext>
                </a:extLst>
              </p:cNvPr>
              <p:cNvSpPr/>
              <p:nvPr/>
            </p:nvSpPr>
            <p:spPr>
              <a:xfrm>
                <a:off x="8508535" y="5988662"/>
                <a:ext cx="720001" cy="246866"/>
              </a:xfrm>
              <a:prstGeom prst="rect">
                <a:avLst/>
              </a:prstGeom>
              <a:solidFill>
                <a:srgbClr val="CAFF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0" name="Rectangle 39">
                <a:extLst>
                  <a:ext uri="{FF2B5EF4-FFF2-40B4-BE49-F238E27FC236}">
                    <a16:creationId xmlns:a16="http://schemas.microsoft.com/office/drawing/2014/main" id="{FB23147C-C54C-401E-91C7-A34805568778}"/>
                  </a:ext>
                </a:extLst>
              </p:cNvPr>
              <p:cNvSpPr/>
              <p:nvPr/>
            </p:nvSpPr>
            <p:spPr>
              <a:xfrm>
                <a:off x="10572001" y="6072968"/>
                <a:ext cx="720001" cy="24686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1" name="Rectangle 40">
                <a:extLst>
                  <a:ext uri="{FF2B5EF4-FFF2-40B4-BE49-F238E27FC236}">
                    <a16:creationId xmlns:a16="http://schemas.microsoft.com/office/drawing/2014/main" id="{DA72AB60-8473-41D9-8C9A-618ED262A7AB}"/>
                  </a:ext>
                </a:extLst>
              </p:cNvPr>
              <p:cNvSpPr/>
              <p:nvPr/>
            </p:nvSpPr>
            <p:spPr>
              <a:xfrm>
                <a:off x="11040652" y="5708918"/>
                <a:ext cx="720001" cy="24686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2" name="Rectangle 41">
                <a:extLst>
                  <a:ext uri="{FF2B5EF4-FFF2-40B4-BE49-F238E27FC236}">
                    <a16:creationId xmlns:a16="http://schemas.microsoft.com/office/drawing/2014/main" id="{059A1984-3979-4040-8B68-A4C216E14D3A}"/>
                  </a:ext>
                </a:extLst>
              </p:cNvPr>
              <p:cNvSpPr/>
              <p:nvPr/>
            </p:nvSpPr>
            <p:spPr>
              <a:xfrm>
                <a:off x="9117071" y="5682758"/>
                <a:ext cx="720001" cy="246866"/>
              </a:xfrm>
              <a:prstGeom prst="rect">
                <a:avLst/>
              </a:prstGeom>
              <a:solidFill>
                <a:srgbClr val="CAFF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3" name="Rectangle 42">
                <a:extLst>
                  <a:ext uri="{FF2B5EF4-FFF2-40B4-BE49-F238E27FC236}">
                    <a16:creationId xmlns:a16="http://schemas.microsoft.com/office/drawing/2014/main" id="{9EDADF2E-C4C1-4099-88C7-D907261DED3E}"/>
                  </a:ext>
                </a:extLst>
              </p:cNvPr>
              <p:cNvSpPr/>
              <p:nvPr/>
            </p:nvSpPr>
            <p:spPr>
              <a:xfrm>
                <a:off x="8148536" y="5661004"/>
                <a:ext cx="720001" cy="246866"/>
              </a:xfrm>
              <a:prstGeom prst="rect">
                <a:avLst/>
              </a:prstGeom>
              <a:solidFill>
                <a:srgbClr val="CAFF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44" name="Image 43">
                <a:extLst>
                  <a:ext uri="{FF2B5EF4-FFF2-40B4-BE49-F238E27FC236}">
                    <a16:creationId xmlns:a16="http://schemas.microsoft.com/office/drawing/2014/main" id="{0693E53A-0F06-4548-B858-46D861E2098C}"/>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196925" y="3729745"/>
                <a:ext cx="3352871" cy="1885989"/>
              </a:xfrm>
              <a:prstGeom prst="rect">
                <a:avLst/>
              </a:prstGeom>
            </p:spPr>
          </p:pic>
        </p:grpSp>
      </p:grpSp>
      <p:grpSp>
        <p:nvGrpSpPr>
          <p:cNvPr id="100" name="Groupe 99">
            <a:extLst>
              <a:ext uri="{FF2B5EF4-FFF2-40B4-BE49-F238E27FC236}">
                <a16:creationId xmlns:a16="http://schemas.microsoft.com/office/drawing/2014/main" id="{5BA94344-7CAE-45E8-B128-4302371C7EEA}"/>
              </a:ext>
            </a:extLst>
          </p:cNvPr>
          <p:cNvGrpSpPr/>
          <p:nvPr/>
        </p:nvGrpSpPr>
        <p:grpSpPr>
          <a:xfrm>
            <a:off x="7168502" y="4180046"/>
            <a:ext cx="4624767" cy="2571308"/>
            <a:chOff x="7168502" y="4180046"/>
            <a:chExt cx="4624767" cy="2571308"/>
          </a:xfrm>
        </p:grpSpPr>
        <p:sp>
          <p:nvSpPr>
            <p:cNvPr id="82" name="Rectangle : coins arrondis 81">
              <a:extLst>
                <a:ext uri="{FF2B5EF4-FFF2-40B4-BE49-F238E27FC236}">
                  <a16:creationId xmlns:a16="http://schemas.microsoft.com/office/drawing/2014/main" id="{5234A380-CCD4-46AB-A531-4F3BFD316A62}"/>
                </a:ext>
              </a:extLst>
            </p:cNvPr>
            <p:cNvSpPr/>
            <p:nvPr/>
          </p:nvSpPr>
          <p:spPr>
            <a:xfrm>
              <a:off x="7168502" y="4180046"/>
              <a:ext cx="4624767" cy="2571308"/>
            </a:xfrm>
            <a:prstGeom prst="roundRect">
              <a:avLst/>
            </a:prstGeom>
            <a:solidFill>
              <a:srgbClr val="FBDDD6"/>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nvGrpSpPr>
            <p:cNvPr id="63" name="Groupe 62">
              <a:extLst>
                <a:ext uri="{FF2B5EF4-FFF2-40B4-BE49-F238E27FC236}">
                  <a16:creationId xmlns:a16="http://schemas.microsoft.com/office/drawing/2014/main" id="{EC5000CB-A7F9-4CDB-86B4-20CBF5054DCD}"/>
                </a:ext>
              </a:extLst>
            </p:cNvPr>
            <p:cNvGrpSpPr/>
            <p:nvPr/>
          </p:nvGrpSpPr>
          <p:grpSpPr>
            <a:xfrm>
              <a:off x="7450941" y="4769859"/>
              <a:ext cx="1949280" cy="1553690"/>
              <a:chOff x="7893363" y="3662361"/>
              <a:chExt cx="3960000" cy="2657474"/>
            </a:xfrm>
          </p:grpSpPr>
          <p:pic>
            <p:nvPicPr>
              <p:cNvPr id="64" name="Image 63">
                <a:extLst>
                  <a:ext uri="{FF2B5EF4-FFF2-40B4-BE49-F238E27FC236}">
                    <a16:creationId xmlns:a16="http://schemas.microsoft.com/office/drawing/2014/main" id="{BD59CCB8-C4F1-4A66-84CD-08BF766E31A0}"/>
                  </a:ext>
                </a:extLst>
              </p:cNvPr>
              <p:cNvPicPr preferRelativeResize="0">
                <a:picLocks/>
              </p:cNvPicPr>
              <p:nvPr/>
            </p:nvPicPr>
            <p:blipFill rotWithShape="1">
              <a:blip r:embed="rId2" cstate="email">
                <a:extLst>
                  <a:ext uri="{28A0092B-C50C-407E-A947-70E740481C1C}">
                    <a14:useLocalDpi xmlns:a14="http://schemas.microsoft.com/office/drawing/2010/main"/>
                  </a:ext>
                </a:extLst>
              </a:blip>
              <a:srcRect/>
              <a:stretch/>
            </p:blipFill>
            <p:spPr>
              <a:xfrm>
                <a:off x="7893363" y="3662361"/>
                <a:ext cx="3960000" cy="2647398"/>
              </a:xfrm>
              <a:prstGeom prst="rect">
                <a:avLst/>
              </a:prstGeom>
              <a:scene3d>
                <a:camera prst="isometricLeftDown">
                  <a:rot lat="0" lon="0" rev="0"/>
                </a:camera>
                <a:lightRig rig="threePt" dir="t"/>
              </a:scene3d>
            </p:spPr>
          </p:pic>
          <p:sp>
            <p:nvSpPr>
              <p:cNvPr id="65" name="Rectangle 64">
                <a:extLst>
                  <a:ext uri="{FF2B5EF4-FFF2-40B4-BE49-F238E27FC236}">
                    <a16:creationId xmlns:a16="http://schemas.microsoft.com/office/drawing/2014/main" id="{1F9AF457-CF3E-49F3-B909-D8809162555E}"/>
                  </a:ext>
                </a:extLst>
              </p:cNvPr>
              <p:cNvSpPr/>
              <p:nvPr/>
            </p:nvSpPr>
            <p:spPr>
              <a:xfrm>
                <a:off x="10109845" y="5691525"/>
                <a:ext cx="720000" cy="24686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6" name="Rectangle 65">
                <a:extLst>
                  <a:ext uri="{FF2B5EF4-FFF2-40B4-BE49-F238E27FC236}">
                    <a16:creationId xmlns:a16="http://schemas.microsoft.com/office/drawing/2014/main" id="{3003EDB9-4BED-44EA-9063-08CB66C98F50}"/>
                  </a:ext>
                </a:extLst>
              </p:cNvPr>
              <p:cNvSpPr/>
              <p:nvPr/>
            </p:nvSpPr>
            <p:spPr>
              <a:xfrm>
                <a:off x="8508536" y="5988664"/>
                <a:ext cx="720000" cy="246866"/>
              </a:xfrm>
              <a:prstGeom prst="rect">
                <a:avLst/>
              </a:prstGeom>
              <a:solidFill>
                <a:srgbClr val="CAFF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7" name="Rectangle 66">
                <a:extLst>
                  <a:ext uri="{FF2B5EF4-FFF2-40B4-BE49-F238E27FC236}">
                    <a16:creationId xmlns:a16="http://schemas.microsoft.com/office/drawing/2014/main" id="{DD43ABD9-A7D9-4C75-9797-E2ABC64C1064}"/>
                  </a:ext>
                </a:extLst>
              </p:cNvPr>
              <p:cNvSpPr/>
              <p:nvPr/>
            </p:nvSpPr>
            <p:spPr>
              <a:xfrm>
                <a:off x="10572000" y="6072969"/>
                <a:ext cx="720000" cy="24686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8" name="Rectangle 67">
                <a:extLst>
                  <a:ext uri="{FF2B5EF4-FFF2-40B4-BE49-F238E27FC236}">
                    <a16:creationId xmlns:a16="http://schemas.microsoft.com/office/drawing/2014/main" id="{0F7BCDB0-88A7-49ED-B483-47387066395C}"/>
                  </a:ext>
                </a:extLst>
              </p:cNvPr>
              <p:cNvSpPr/>
              <p:nvPr/>
            </p:nvSpPr>
            <p:spPr>
              <a:xfrm>
                <a:off x="11040652" y="5708919"/>
                <a:ext cx="720000" cy="24686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9" name="Rectangle 68">
                <a:extLst>
                  <a:ext uri="{FF2B5EF4-FFF2-40B4-BE49-F238E27FC236}">
                    <a16:creationId xmlns:a16="http://schemas.microsoft.com/office/drawing/2014/main" id="{C9CB1006-E654-4B06-83C3-B72EF23F3264}"/>
                  </a:ext>
                </a:extLst>
              </p:cNvPr>
              <p:cNvSpPr/>
              <p:nvPr/>
            </p:nvSpPr>
            <p:spPr>
              <a:xfrm>
                <a:off x="9117070" y="5682760"/>
                <a:ext cx="720000" cy="246866"/>
              </a:xfrm>
              <a:prstGeom prst="rect">
                <a:avLst/>
              </a:prstGeom>
              <a:solidFill>
                <a:srgbClr val="CAFF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0" name="Rectangle 69">
                <a:extLst>
                  <a:ext uri="{FF2B5EF4-FFF2-40B4-BE49-F238E27FC236}">
                    <a16:creationId xmlns:a16="http://schemas.microsoft.com/office/drawing/2014/main" id="{2D639689-ECDB-43C9-838A-8B2199E2B398}"/>
                  </a:ext>
                </a:extLst>
              </p:cNvPr>
              <p:cNvSpPr/>
              <p:nvPr/>
            </p:nvSpPr>
            <p:spPr>
              <a:xfrm>
                <a:off x="8148536" y="5661005"/>
                <a:ext cx="720000" cy="246866"/>
              </a:xfrm>
              <a:prstGeom prst="rect">
                <a:avLst/>
              </a:prstGeom>
              <a:solidFill>
                <a:srgbClr val="CAFF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71" name="Image 70">
                <a:extLst>
                  <a:ext uri="{FF2B5EF4-FFF2-40B4-BE49-F238E27FC236}">
                    <a16:creationId xmlns:a16="http://schemas.microsoft.com/office/drawing/2014/main" id="{6BA3594B-98AD-41A9-B236-4E094FE9B2D6}"/>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196925" y="3729745"/>
                <a:ext cx="3352872" cy="1885989"/>
              </a:xfrm>
              <a:prstGeom prst="rect">
                <a:avLst/>
              </a:prstGeom>
            </p:spPr>
          </p:pic>
        </p:grpSp>
        <p:grpSp>
          <p:nvGrpSpPr>
            <p:cNvPr id="72" name="Groupe 71">
              <a:extLst>
                <a:ext uri="{FF2B5EF4-FFF2-40B4-BE49-F238E27FC236}">
                  <a16:creationId xmlns:a16="http://schemas.microsoft.com/office/drawing/2014/main" id="{E7943762-79BE-4515-BBC1-598C07F39F66}"/>
                </a:ext>
              </a:extLst>
            </p:cNvPr>
            <p:cNvGrpSpPr/>
            <p:nvPr/>
          </p:nvGrpSpPr>
          <p:grpSpPr>
            <a:xfrm>
              <a:off x="9614470" y="4775751"/>
              <a:ext cx="1949280" cy="1553690"/>
              <a:chOff x="7893363" y="3662361"/>
              <a:chExt cx="3960000" cy="2657474"/>
            </a:xfrm>
          </p:grpSpPr>
          <p:pic>
            <p:nvPicPr>
              <p:cNvPr id="73" name="Image 72">
                <a:extLst>
                  <a:ext uri="{FF2B5EF4-FFF2-40B4-BE49-F238E27FC236}">
                    <a16:creationId xmlns:a16="http://schemas.microsoft.com/office/drawing/2014/main" id="{BDE599D5-14AD-48A8-A5CA-3E0C5FB8AC02}"/>
                  </a:ext>
                </a:extLst>
              </p:cNvPr>
              <p:cNvPicPr preferRelativeResize="0">
                <a:picLocks/>
              </p:cNvPicPr>
              <p:nvPr/>
            </p:nvPicPr>
            <p:blipFill rotWithShape="1">
              <a:blip r:embed="rId2" cstate="email">
                <a:extLst>
                  <a:ext uri="{28A0092B-C50C-407E-A947-70E740481C1C}">
                    <a14:useLocalDpi xmlns:a14="http://schemas.microsoft.com/office/drawing/2010/main"/>
                  </a:ext>
                </a:extLst>
              </a:blip>
              <a:srcRect/>
              <a:stretch/>
            </p:blipFill>
            <p:spPr>
              <a:xfrm>
                <a:off x="7893363" y="3662361"/>
                <a:ext cx="3960000" cy="2647398"/>
              </a:xfrm>
              <a:prstGeom prst="rect">
                <a:avLst/>
              </a:prstGeom>
              <a:scene3d>
                <a:camera prst="isometricLeftDown">
                  <a:rot lat="0" lon="0" rev="0"/>
                </a:camera>
                <a:lightRig rig="threePt" dir="t"/>
              </a:scene3d>
            </p:spPr>
          </p:pic>
          <p:sp>
            <p:nvSpPr>
              <p:cNvPr id="74" name="Rectangle 73">
                <a:extLst>
                  <a:ext uri="{FF2B5EF4-FFF2-40B4-BE49-F238E27FC236}">
                    <a16:creationId xmlns:a16="http://schemas.microsoft.com/office/drawing/2014/main" id="{0DA6BB4E-4B00-4951-86D5-BB9B216A5248}"/>
                  </a:ext>
                </a:extLst>
              </p:cNvPr>
              <p:cNvSpPr/>
              <p:nvPr/>
            </p:nvSpPr>
            <p:spPr>
              <a:xfrm>
                <a:off x="10109845" y="5691525"/>
                <a:ext cx="720000" cy="24686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5" name="Rectangle 74">
                <a:extLst>
                  <a:ext uri="{FF2B5EF4-FFF2-40B4-BE49-F238E27FC236}">
                    <a16:creationId xmlns:a16="http://schemas.microsoft.com/office/drawing/2014/main" id="{B96F74D9-72E3-452C-A34A-985339BAA84A}"/>
                  </a:ext>
                </a:extLst>
              </p:cNvPr>
              <p:cNvSpPr/>
              <p:nvPr/>
            </p:nvSpPr>
            <p:spPr>
              <a:xfrm>
                <a:off x="8508536" y="5988664"/>
                <a:ext cx="720000" cy="246866"/>
              </a:xfrm>
              <a:prstGeom prst="rect">
                <a:avLst/>
              </a:prstGeom>
              <a:solidFill>
                <a:srgbClr val="CAFF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6" name="Rectangle 75">
                <a:extLst>
                  <a:ext uri="{FF2B5EF4-FFF2-40B4-BE49-F238E27FC236}">
                    <a16:creationId xmlns:a16="http://schemas.microsoft.com/office/drawing/2014/main" id="{1C27EC9A-A0CC-4952-9CF1-C3EEE5FF848E}"/>
                  </a:ext>
                </a:extLst>
              </p:cNvPr>
              <p:cNvSpPr/>
              <p:nvPr/>
            </p:nvSpPr>
            <p:spPr>
              <a:xfrm>
                <a:off x="10572000" y="6072969"/>
                <a:ext cx="720000" cy="24686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7" name="Rectangle 76">
                <a:extLst>
                  <a:ext uri="{FF2B5EF4-FFF2-40B4-BE49-F238E27FC236}">
                    <a16:creationId xmlns:a16="http://schemas.microsoft.com/office/drawing/2014/main" id="{D670609C-6B79-487D-BE3E-FE425232219D}"/>
                  </a:ext>
                </a:extLst>
              </p:cNvPr>
              <p:cNvSpPr/>
              <p:nvPr/>
            </p:nvSpPr>
            <p:spPr>
              <a:xfrm>
                <a:off x="11040652" y="5708919"/>
                <a:ext cx="720000" cy="24686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8" name="Rectangle 77">
                <a:extLst>
                  <a:ext uri="{FF2B5EF4-FFF2-40B4-BE49-F238E27FC236}">
                    <a16:creationId xmlns:a16="http://schemas.microsoft.com/office/drawing/2014/main" id="{D5616C76-8B14-4D28-8451-C2DA958385AD}"/>
                  </a:ext>
                </a:extLst>
              </p:cNvPr>
              <p:cNvSpPr/>
              <p:nvPr/>
            </p:nvSpPr>
            <p:spPr>
              <a:xfrm>
                <a:off x="9117070" y="5682760"/>
                <a:ext cx="720000" cy="246866"/>
              </a:xfrm>
              <a:prstGeom prst="rect">
                <a:avLst/>
              </a:prstGeom>
              <a:solidFill>
                <a:srgbClr val="CAFF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9" name="Rectangle 78">
                <a:extLst>
                  <a:ext uri="{FF2B5EF4-FFF2-40B4-BE49-F238E27FC236}">
                    <a16:creationId xmlns:a16="http://schemas.microsoft.com/office/drawing/2014/main" id="{43FD65A3-AD27-48BB-95E6-B3E426C8D6E2}"/>
                  </a:ext>
                </a:extLst>
              </p:cNvPr>
              <p:cNvSpPr/>
              <p:nvPr/>
            </p:nvSpPr>
            <p:spPr>
              <a:xfrm>
                <a:off x="8148536" y="5661005"/>
                <a:ext cx="720000" cy="246866"/>
              </a:xfrm>
              <a:prstGeom prst="rect">
                <a:avLst/>
              </a:prstGeom>
              <a:solidFill>
                <a:srgbClr val="CAFF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80" name="Image 79">
                <a:extLst>
                  <a:ext uri="{FF2B5EF4-FFF2-40B4-BE49-F238E27FC236}">
                    <a16:creationId xmlns:a16="http://schemas.microsoft.com/office/drawing/2014/main" id="{35A0D92E-4089-406B-BDBF-B0A257D2BBE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196925" y="3729745"/>
                <a:ext cx="3352872" cy="1885989"/>
              </a:xfrm>
              <a:prstGeom prst="rect">
                <a:avLst/>
              </a:prstGeom>
            </p:spPr>
          </p:pic>
        </p:grpSp>
      </p:grpSp>
      <p:sp>
        <p:nvSpPr>
          <p:cNvPr id="84" name="Espace réservé du texte 5">
            <a:extLst>
              <a:ext uri="{FF2B5EF4-FFF2-40B4-BE49-F238E27FC236}">
                <a16:creationId xmlns:a16="http://schemas.microsoft.com/office/drawing/2014/main" id="{0FCBFEEA-6E25-44E1-B545-330417C4E2A6}"/>
              </a:ext>
            </a:extLst>
          </p:cNvPr>
          <p:cNvSpPr>
            <a:spLocks noGrp="1"/>
          </p:cNvSpPr>
          <p:nvPr>
            <p:ph type="body" sz="quarter" idx="13"/>
          </p:nvPr>
        </p:nvSpPr>
        <p:spPr>
          <a:xfrm>
            <a:off x="2216076" y="3184944"/>
            <a:ext cx="969809" cy="240580"/>
          </a:xfrm>
        </p:spPr>
        <p:txBody>
          <a:bodyPr/>
          <a:lstStyle/>
          <a:p>
            <a:pPr marL="0" indent="0" algn="ctr">
              <a:buNone/>
            </a:pPr>
            <a:r>
              <a:rPr lang="fr-FR" i="1" dirty="0">
                <a:latin typeface="Marianne" panose="02000000000000000000" pitchFamily="2" charset="0"/>
              </a:rPr>
              <a:t>Stand 1</a:t>
            </a:r>
          </a:p>
        </p:txBody>
      </p:sp>
      <p:sp>
        <p:nvSpPr>
          <p:cNvPr id="85" name="Espace réservé du texte 5">
            <a:extLst>
              <a:ext uri="{FF2B5EF4-FFF2-40B4-BE49-F238E27FC236}">
                <a16:creationId xmlns:a16="http://schemas.microsoft.com/office/drawing/2014/main" id="{EB8FD8BF-7524-45E9-9B11-EDBF610D4899}"/>
              </a:ext>
            </a:extLst>
          </p:cNvPr>
          <p:cNvSpPr txBox="1">
            <a:spLocks/>
          </p:cNvSpPr>
          <p:nvPr/>
        </p:nvSpPr>
        <p:spPr bwMode="gray">
          <a:xfrm>
            <a:off x="8927018" y="3223569"/>
            <a:ext cx="939945" cy="269658"/>
          </a:xfrm>
          <a:prstGeom prst="rect">
            <a:avLst/>
          </a:prstGeom>
        </p:spPr>
        <p:txBody>
          <a:bodyPr vert="horz" lIns="0" tIns="0" rIns="0" bIns="0" rtlCol="0" anchor="t" anchorCtr="0">
            <a:noAutofit/>
          </a:bodyPr>
          <a:lstStyle>
            <a:lvl1pPr marL="191995" indent="-191995" algn="l" defTabSz="1219170" rtl="0" eaLnBrk="1" latinLnBrk="0" hangingPunct="1">
              <a:lnSpc>
                <a:spcPct val="100000"/>
              </a:lnSpc>
              <a:spcBef>
                <a:spcPts val="533"/>
              </a:spcBef>
              <a:spcAft>
                <a:spcPts val="1067"/>
              </a:spcAft>
              <a:buFont typeface="+mj-lt"/>
              <a:buAutoNum type="arabicPeriod"/>
              <a:defRPr sz="1400" b="1" kern="1200">
                <a:solidFill>
                  <a:schemeClr val="tx1"/>
                </a:solidFill>
                <a:latin typeface="+mn-lt"/>
                <a:ea typeface="+mn-ea"/>
                <a:cs typeface="+mn-cs"/>
              </a:defRPr>
            </a:lvl1pPr>
            <a:lvl2pPr marL="431989" indent="-191995" algn="l" defTabSz="1219170" rtl="0" eaLnBrk="1" latinLnBrk="0" hangingPunct="1">
              <a:lnSpc>
                <a:spcPct val="100000"/>
              </a:lnSpc>
              <a:spcBef>
                <a:spcPts val="800"/>
              </a:spcBef>
              <a:spcAft>
                <a:spcPts val="1067"/>
              </a:spcAft>
              <a:buFont typeface="+mj-lt"/>
              <a:buAutoNum type="alphaLcPeriod"/>
              <a:defRPr sz="1267" kern="1200">
                <a:solidFill>
                  <a:schemeClr val="tx1"/>
                </a:solidFill>
                <a:latin typeface="+mn-lt"/>
                <a:ea typeface="+mn-ea"/>
                <a:cs typeface="+mn-cs"/>
              </a:defRPr>
            </a:lvl2pPr>
            <a:lvl3pPr marL="575986" indent="-95998" algn="l" defTabSz="1219170" rtl="0" eaLnBrk="1" latinLnBrk="0" hangingPunct="1">
              <a:lnSpc>
                <a:spcPct val="100000"/>
              </a:lnSpc>
              <a:spcBef>
                <a:spcPts val="133"/>
              </a:spcBef>
              <a:spcAft>
                <a:spcPts val="133"/>
              </a:spcAft>
              <a:buSzPct val="100000"/>
              <a:buFont typeface="Arial" pitchFamily="34" charset="0"/>
              <a:buChar char="•"/>
              <a:defRPr sz="1133" kern="1200">
                <a:solidFill>
                  <a:schemeClr val="tx1"/>
                </a:solidFill>
                <a:latin typeface="+mn-lt"/>
                <a:ea typeface="+mn-ea"/>
                <a:cs typeface="+mn-cs"/>
              </a:defRPr>
            </a:lvl3pPr>
            <a:lvl4pPr marL="815980" indent="-95998" algn="l" defTabSz="1219170" rtl="0" eaLnBrk="1" latinLnBrk="0" hangingPunct="1">
              <a:lnSpc>
                <a:spcPct val="100000"/>
              </a:lnSpc>
              <a:spcBef>
                <a:spcPts val="133"/>
              </a:spcBef>
              <a:spcAft>
                <a:spcPts val="133"/>
              </a:spcAft>
              <a:buSzPct val="100000"/>
              <a:buFont typeface="Arial" pitchFamily="34" charset="0"/>
              <a:buChar char="•"/>
              <a:defRPr sz="1000" kern="1200">
                <a:solidFill>
                  <a:schemeClr val="tx1"/>
                </a:solidFill>
                <a:latin typeface="+mn-lt"/>
                <a:ea typeface="+mn-ea"/>
                <a:cs typeface="+mn-cs"/>
              </a:defRPr>
            </a:lvl4pPr>
            <a:lvl5pPr marL="1103972" indent="-95998" algn="l" defTabSz="1219170" rtl="0" eaLnBrk="1" latinLnBrk="0" hangingPunct="1">
              <a:lnSpc>
                <a:spcPct val="100000"/>
              </a:lnSpc>
              <a:spcBef>
                <a:spcPts val="133"/>
              </a:spcBef>
              <a:spcAft>
                <a:spcPts val="133"/>
              </a:spcAft>
              <a:buSzPct val="100000"/>
              <a:buFont typeface="Arial" pitchFamily="34" charset="0"/>
              <a:buChar char="•"/>
              <a:defRPr sz="933"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a:lstStyle>
          <a:p>
            <a:pPr marL="0" indent="0" algn="ctr">
              <a:buFont typeface="+mj-lt"/>
              <a:buNone/>
            </a:pPr>
            <a:r>
              <a:rPr lang="fr-FR" i="1" dirty="0">
                <a:latin typeface="Marianne" panose="02000000000000000000" pitchFamily="2" charset="0"/>
              </a:rPr>
              <a:t>Stand 2</a:t>
            </a:r>
          </a:p>
        </p:txBody>
      </p:sp>
      <p:sp>
        <p:nvSpPr>
          <p:cNvPr id="86" name="Espace réservé du texte 5">
            <a:extLst>
              <a:ext uri="{FF2B5EF4-FFF2-40B4-BE49-F238E27FC236}">
                <a16:creationId xmlns:a16="http://schemas.microsoft.com/office/drawing/2014/main" id="{A650F692-46D8-4CD7-87FD-A50FB4D66D0E}"/>
              </a:ext>
            </a:extLst>
          </p:cNvPr>
          <p:cNvSpPr txBox="1">
            <a:spLocks/>
          </p:cNvSpPr>
          <p:nvPr/>
        </p:nvSpPr>
        <p:spPr bwMode="gray">
          <a:xfrm>
            <a:off x="9076549" y="6346927"/>
            <a:ext cx="969809" cy="240580"/>
          </a:xfrm>
          <a:prstGeom prst="rect">
            <a:avLst/>
          </a:prstGeom>
        </p:spPr>
        <p:txBody>
          <a:bodyPr vert="horz" lIns="0" tIns="0" rIns="0" bIns="0" rtlCol="0" anchor="t" anchorCtr="0">
            <a:noAutofit/>
          </a:bodyPr>
          <a:lstStyle>
            <a:lvl1pPr marL="191995" indent="-191995" algn="l" defTabSz="1219170" rtl="0" eaLnBrk="1" latinLnBrk="0" hangingPunct="1">
              <a:lnSpc>
                <a:spcPct val="100000"/>
              </a:lnSpc>
              <a:spcBef>
                <a:spcPts val="533"/>
              </a:spcBef>
              <a:spcAft>
                <a:spcPts val="1067"/>
              </a:spcAft>
              <a:buFont typeface="+mj-lt"/>
              <a:buAutoNum type="arabicPeriod"/>
              <a:defRPr sz="1400" b="1" kern="1200">
                <a:solidFill>
                  <a:schemeClr val="tx1"/>
                </a:solidFill>
                <a:latin typeface="+mn-lt"/>
                <a:ea typeface="+mn-ea"/>
                <a:cs typeface="+mn-cs"/>
              </a:defRPr>
            </a:lvl1pPr>
            <a:lvl2pPr marL="431989" indent="-191995" algn="l" defTabSz="1219170" rtl="0" eaLnBrk="1" latinLnBrk="0" hangingPunct="1">
              <a:lnSpc>
                <a:spcPct val="100000"/>
              </a:lnSpc>
              <a:spcBef>
                <a:spcPts val="800"/>
              </a:spcBef>
              <a:spcAft>
                <a:spcPts val="1067"/>
              </a:spcAft>
              <a:buFont typeface="+mj-lt"/>
              <a:buAutoNum type="alphaLcPeriod"/>
              <a:defRPr sz="1267" kern="1200">
                <a:solidFill>
                  <a:schemeClr val="tx1"/>
                </a:solidFill>
                <a:latin typeface="+mn-lt"/>
                <a:ea typeface="+mn-ea"/>
                <a:cs typeface="+mn-cs"/>
              </a:defRPr>
            </a:lvl2pPr>
            <a:lvl3pPr marL="575986" indent="-95998" algn="l" defTabSz="1219170" rtl="0" eaLnBrk="1" latinLnBrk="0" hangingPunct="1">
              <a:lnSpc>
                <a:spcPct val="100000"/>
              </a:lnSpc>
              <a:spcBef>
                <a:spcPts val="133"/>
              </a:spcBef>
              <a:spcAft>
                <a:spcPts val="133"/>
              </a:spcAft>
              <a:buSzPct val="100000"/>
              <a:buFont typeface="Arial" pitchFamily="34" charset="0"/>
              <a:buChar char="•"/>
              <a:defRPr sz="1133" kern="1200">
                <a:solidFill>
                  <a:schemeClr val="tx1"/>
                </a:solidFill>
                <a:latin typeface="+mn-lt"/>
                <a:ea typeface="+mn-ea"/>
                <a:cs typeface="+mn-cs"/>
              </a:defRPr>
            </a:lvl3pPr>
            <a:lvl4pPr marL="815980" indent="-95998" algn="l" defTabSz="1219170" rtl="0" eaLnBrk="1" latinLnBrk="0" hangingPunct="1">
              <a:lnSpc>
                <a:spcPct val="100000"/>
              </a:lnSpc>
              <a:spcBef>
                <a:spcPts val="133"/>
              </a:spcBef>
              <a:spcAft>
                <a:spcPts val="133"/>
              </a:spcAft>
              <a:buSzPct val="100000"/>
              <a:buFont typeface="Arial" pitchFamily="34" charset="0"/>
              <a:buChar char="•"/>
              <a:defRPr sz="1000" kern="1200">
                <a:solidFill>
                  <a:schemeClr val="tx1"/>
                </a:solidFill>
                <a:latin typeface="+mn-lt"/>
                <a:ea typeface="+mn-ea"/>
                <a:cs typeface="+mn-cs"/>
              </a:defRPr>
            </a:lvl4pPr>
            <a:lvl5pPr marL="1103972" indent="-95998" algn="l" defTabSz="1219170" rtl="0" eaLnBrk="1" latinLnBrk="0" hangingPunct="1">
              <a:lnSpc>
                <a:spcPct val="100000"/>
              </a:lnSpc>
              <a:spcBef>
                <a:spcPts val="133"/>
              </a:spcBef>
              <a:spcAft>
                <a:spcPts val="133"/>
              </a:spcAft>
              <a:buSzPct val="100000"/>
              <a:buFont typeface="Arial" pitchFamily="34" charset="0"/>
              <a:buChar char="•"/>
              <a:defRPr sz="933"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a:lstStyle>
          <a:p>
            <a:pPr marL="0" indent="0" algn="ctr">
              <a:buFont typeface="+mj-lt"/>
              <a:buNone/>
            </a:pPr>
            <a:r>
              <a:rPr lang="fr-FR" i="1" dirty="0">
                <a:latin typeface="Marianne" panose="02000000000000000000" pitchFamily="2" charset="0"/>
              </a:rPr>
              <a:t>Stand 3</a:t>
            </a:r>
          </a:p>
        </p:txBody>
      </p:sp>
      <p:sp>
        <p:nvSpPr>
          <p:cNvPr id="88" name="Espace réservé du texte 5">
            <a:extLst>
              <a:ext uri="{FF2B5EF4-FFF2-40B4-BE49-F238E27FC236}">
                <a16:creationId xmlns:a16="http://schemas.microsoft.com/office/drawing/2014/main" id="{DB553B9A-2416-4D35-842C-370C2D398D2F}"/>
              </a:ext>
            </a:extLst>
          </p:cNvPr>
          <p:cNvSpPr txBox="1">
            <a:spLocks/>
          </p:cNvSpPr>
          <p:nvPr/>
        </p:nvSpPr>
        <p:spPr bwMode="gray">
          <a:xfrm>
            <a:off x="5655968" y="1361742"/>
            <a:ext cx="716114" cy="170515"/>
          </a:xfrm>
          <a:prstGeom prst="rect">
            <a:avLst/>
          </a:prstGeom>
        </p:spPr>
        <p:txBody>
          <a:bodyPr vert="horz" lIns="0" tIns="0" rIns="0" bIns="0" rtlCol="0" anchor="t" anchorCtr="0">
            <a:noAutofit/>
          </a:bodyPr>
          <a:lstStyle>
            <a:lvl1pPr marL="191995" indent="-191995" algn="l" defTabSz="1219170" rtl="0" eaLnBrk="1" latinLnBrk="0" hangingPunct="1">
              <a:lnSpc>
                <a:spcPct val="100000"/>
              </a:lnSpc>
              <a:spcBef>
                <a:spcPts val="533"/>
              </a:spcBef>
              <a:spcAft>
                <a:spcPts val="1067"/>
              </a:spcAft>
              <a:buFont typeface="+mj-lt"/>
              <a:buAutoNum type="arabicPeriod"/>
              <a:defRPr sz="1400" b="1" kern="1200">
                <a:solidFill>
                  <a:schemeClr val="tx1"/>
                </a:solidFill>
                <a:latin typeface="+mn-lt"/>
                <a:ea typeface="+mn-ea"/>
                <a:cs typeface="+mn-cs"/>
              </a:defRPr>
            </a:lvl1pPr>
            <a:lvl2pPr marL="431989" indent="-191995" algn="l" defTabSz="1219170" rtl="0" eaLnBrk="1" latinLnBrk="0" hangingPunct="1">
              <a:lnSpc>
                <a:spcPct val="100000"/>
              </a:lnSpc>
              <a:spcBef>
                <a:spcPts val="800"/>
              </a:spcBef>
              <a:spcAft>
                <a:spcPts val="1067"/>
              </a:spcAft>
              <a:buFont typeface="+mj-lt"/>
              <a:buAutoNum type="alphaLcPeriod"/>
              <a:defRPr sz="1267" kern="1200">
                <a:solidFill>
                  <a:schemeClr val="tx1"/>
                </a:solidFill>
                <a:latin typeface="+mn-lt"/>
                <a:ea typeface="+mn-ea"/>
                <a:cs typeface="+mn-cs"/>
              </a:defRPr>
            </a:lvl2pPr>
            <a:lvl3pPr marL="575986" indent="-95998" algn="l" defTabSz="1219170" rtl="0" eaLnBrk="1" latinLnBrk="0" hangingPunct="1">
              <a:lnSpc>
                <a:spcPct val="100000"/>
              </a:lnSpc>
              <a:spcBef>
                <a:spcPts val="133"/>
              </a:spcBef>
              <a:spcAft>
                <a:spcPts val="133"/>
              </a:spcAft>
              <a:buSzPct val="100000"/>
              <a:buFont typeface="Arial" pitchFamily="34" charset="0"/>
              <a:buChar char="•"/>
              <a:defRPr sz="1133" kern="1200">
                <a:solidFill>
                  <a:schemeClr val="tx1"/>
                </a:solidFill>
                <a:latin typeface="+mn-lt"/>
                <a:ea typeface="+mn-ea"/>
                <a:cs typeface="+mn-cs"/>
              </a:defRPr>
            </a:lvl3pPr>
            <a:lvl4pPr marL="815980" indent="-95998" algn="l" defTabSz="1219170" rtl="0" eaLnBrk="1" latinLnBrk="0" hangingPunct="1">
              <a:lnSpc>
                <a:spcPct val="100000"/>
              </a:lnSpc>
              <a:spcBef>
                <a:spcPts val="133"/>
              </a:spcBef>
              <a:spcAft>
                <a:spcPts val="133"/>
              </a:spcAft>
              <a:buSzPct val="100000"/>
              <a:buFont typeface="Arial" pitchFamily="34" charset="0"/>
              <a:buChar char="•"/>
              <a:defRPr sz="1000" kern="1200">
                <a:solidFill>
                  <a:schemeClr val="tx1"/>
                </a:solidFill>
                <a:latin typeface="+mn-lt"/>
                <a:ea typeface="+mn-ea"/>
                <a:cs typeface="+mn-cs"/>
              </a:defRPr>
            </a:lvl4pPr>
            <a:lvl5pPr marL="1103972" indent="-95998" algn="l" defTabSz="1219170" rtl="0" eaLnBrk="1" latinLnBrk="0" hangingPunct="1">
              <a:lnSpc>
                <a:spcPct val="100000"/>
              </a:lnSpc>
              <a:spcBef>
                <a:spcPts val="133"/>
              </a:spcBef>
              <a:spcAft>
                <a:spcPts val="133"/>
              </a:spcAft>
              <a:buSzPct val="100000"/>
              <a:buFont typeface="Arial" pitchFamily="34" charset="0"/>
              <a:buChar char="•"/>
              <a:defRPr sz="933"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a:lstStyle>
          <a:p>
            <a:pPr marL="0" indent="0">
              <a:buFont typeface="+mj-lt"/>
              <a:buNone/>
            </a:pPr>
            <a:r>
              <a:rPr lang="fr-FR" sz="1600" dirty="0">
                <a:solidFill>
                  <a:schemeClr val="accent4">
                    <a:lumMod val="50000"/>
                  </a:schemeClr>
                </a:solidFill>
                <a:latin typeface="Marianne" panose="02000000000000000000" pitchFamily="2" charset="0"/>
              </a:rPr>
              <a:t>Salle 1</a:t>
            </a:r>
          </a:p>
        </p:txBody>
      </p:sp>
      <p:sp>
        <p:nvSpPr>
          <p:cNvPr id="90" name="Espace réservé du texte 5">
            <a:extLst>
              <a:ext uri="{FF2B5EF4-FFF2-40B4-BE49-F238E27FC236}">
                <a16:creationId xmlns:a16="http://schemas.microsoft.com/office/drawing/2014/main" id="{C993DD66-19FF-4430-A68D-D034C0DBF99D}"/>
              </a:ext>
            </a:extLst>
          </p:cNvPr>
          <p:cNvSpPr txBox="1">
            <a:spLocks/>
          </p:cNvSpPr>
          <p:nvPr/>
        </p:nvSpPr>
        <p:spPr bwMode="gray">
          <a:xfrm>
            <a:off x="1057992" y="1397737"/>
            <a:ext cx="1310118" cy="192972"/>
          </a:xfrm>
          <a:prstGeom prst="rect">
            <a:avLst/>
          </a:prstGeom>
        </p:spPr>
        <p:txBody>
          <a:bodyPr vert="horz" lIns="0" tIns="0" rIns="0" bIns="0" rtlCol="0" anchor="t" anchorCtr="0">
            <a:noAutofit/>
          </a:bodyPr>
          <a:lstStyle>
            <a:lvl1pPr marL="191995" indent="-191995" algn="l" defTabSz="1219170" rtl="0" eaLnBrk="1" latinLnBrk="0" hangingPunct="1">
              <a:lnSpc>
                <a:spcPct val="100000"/>
              </a:lnSpc>
              <a:spcBef>
                <a:spcPts val="533"/>
              </a:spcBef>
              <a:spcAft>
                <a:spcPts val="1067"/>
              </a:spcAft>
              <a:buFont typeface="+mj-lt"/>
              <a:buAutoNum type="arabicPeriod"/>
              <a:defRPr sz="1400" b="1" kern="1200">
                <a:solidFill>
                  <a:schemeClr val="tx1"/>
                </a:solidFill>
                <a:latin typeface="+mn-lt"/>
                <a:ea typeface="+mn-ea"/>
                <a:cs typeface="+mn-cs"/>
              </a:defRPr>
            </a:lvl1pPr>
            <a:lvl2pPr marL="431989" indent="-191995" algn="l" defTabSz="1219170" rtl="0" eaLnBrk="1" latinLnBrk="0" hangingPunct="1">
              <a:lnSpc>
                <a:spcPct val="100000"/>
              </a:lnSpc>
              <a:spcBef>
                <a:spcPts val="800"/>
              </a:spcBef>
              <a:spcAft>
                <a:spcPts val="1067"/>
              </a:spcAft>
              <a:buFont typeface="+mj-lt"/>
              <a:buAutoNum type="alphaLcPeriod"/>
              <a:defRPr sz="1267" kern="1200">
                <a:solidFill>
                  <a:schemeClr val="tx1"/>
                </a:solidFill>
                <a:latin typeface="+mn-lt"/>
                <a:ea typeface="+mn-ea"/>
                <a:cs typeface="+mn-cs"/>
              </a:defRPr>
            </a:lvl2pPr>
            <a:lvl3pPr marL="575986" indent="-95998" algn="l" defTabSz="1219170" rtl="0" eaLnBrk="1" latinLnBrk="0" hangingPunct="1">
              <a:lnSpc>
                <a:spcPct val="100000"/>
              </a:lnSpc>
              <a:spcBef>
                <a:spcPts val="133"/>
              </a:spcBef>
              <a:spcAft>
                <a:spcPts val="133"/>
              </a:spcAft>
              <a:buSzPct val="100000"/>
              <a:buFont typeface="Arial" pitchFamily="34" charset="0"/>
              <a:buChar char="•"/>
              <a:defRPr sz="1133" kern="1200">
                <a:solidFill>
                  <a:schemeClr val="tx1"/>
                </a:solidFill>
                <a:latin typeface="+mn-lt"/>
                <a:ea typeface="+mn-ea"/>
                <a:cs typeface="+mn-cs"/>
              </a:defRPr>
            </a:lvl3pPr>
            <a:lvl4pPr marL="815980" indent="-95998" algn="l" defTabSz="1219170" rtl="0" eaLnBrk="1" latinLnBrk="0" hangingPunct="1">
              <a:lnSpc>
                <a:spcPct val="100000"/>
              </a:lnSpc>
              <a:spcBef>
                <a:spcPts val="133"/>
              </a:spcBef>
              <a:spcAft>
                <a:spcPts val="133"/>
              </a:spcAft>
              <a:buSzPct val="100000"/>
              <a:buFont typeface="Arial" pitchFamily="34" charset="0"/>
              <a:buChar char="•"/>
              <a:defRPr sz="1000" kern="1200">
                <a:solidFill>
                  <a:schemeClr val="tx1"/>
                </a:solidFill>
                <a:latin typeface="+mn-lt"/>
                <a:ea typeface="+mn-ea"/>
                <a:cs typeface="+mn-cs"/>
              </a:defRPr>
            </a:lvl4pPr>
            <a:lvl5pPr marL="1103972" indent="-95998" algn="l" defTabSz="1219170" rtl="0" eaLnBrk="1" latinLnBrk="0" hangingPunct="1">
              <a:lnSpc>
                <a:spcPct val="100000"/>
              </a:lnSpc>
              <a:spcBef>
                <a:spcPts val="133"/>
              </a:spcBef>
              <a:spcAft>
                <a:spcPts val="133"/>
              </a:spcAft>
              <a:buSzPct val="100000"/>
              <a:buFont typeface="Arial" pitchFamily="34" charset="0"/>
              <a:buChar char="•"/>
              <a:defRPr sz="933"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a:lstStyle>
          <a:p>
            <a:pPr marL="0" indent="0" algn="ctr">
              <a:buFont typeface="+mj-lt"/>
              <a:buNone/>
            </a:pPr>
            <a:r>
              <a:rPr lang="fr-FR" sz="1200" b="0" dirty="0">
                <a:latin typeface="Marianne" panose="02000000000000000000" pitchFamily="2" charset="0"/>
              </a:rPr>
              <a:t>Engagement 1</a:t>
            </a:r>
          </a:p>
        </p:txBody>
      </p:sp>
      <p:sp>
        <p:nvSpPr>
          <p:cNvPr id="91" name="Espace réservé du texte 5">
            <a:extLst>
              <a:ext uri="{FF2B5EF4-FFF2-40B4-BE49-F238E27FC236}">
                <a16:creationId xmlns:a16="http://schemas.microsoft.com/office/drawing/2014/main" id="{B29EEA0A-32E0-4346-8616-86339C94DBEC}"/>
              </a:ext>
            </a:extLst>
          </p:cNvPr>
          <p:cNvSpPr txBox="1">
            <a:spLocks/>
          </p:cNvSpPr>
          <p:nvPr/>
        </p:nvSpPr>
        <p:spPr bwMode="gray">
          <a:xfrm>
            <a:off x="3136968" y="1397464"/>
            <a:ext cx="1310118" cy="192972"/>
          </a:xfrm>
          <a:prstGeom prst="rect">
            <a:avLst/>
          </a:prstGeom>
        </p:spPr>
        <p:txBody>
          <a:bodyPr vert="horz" lIns="0" tIns="0" rIns="0" bIns="0" rtlCol="0" anchor="t" anchorCtr="0">
            <a:noAutofit/>
          </a:bodyPr>
          <a:lstStyle>
            <a:lvl1pPr marL="191995" indent="-191995" algn="l" defTabSz="1219170" rtl="0" eaLnBrk="1" latinLnBrk="0" hangingPunct="1">
              <a:lnSpc>
                <a:spcPct val="100000"/>
              </a:lnSpc>
              <a:spcBef>
                <a:spcPts val="533"/>
              </a:spcBef>
              <a:spcAft>
                <a:spcPts val="1067"/>
              </a:spcAft>
              <a:buFont typeface="+mj-lt"/>
              <a:buAutoNum type="arabicPeriod"/>
              <a:defRPr sz="1400" b="1" kern="1200">
                <a:solidFill>
                  <a:schemeClr val="tx1"/>
                </a:solidFill>
                <a:latin typeface="+mn-lt"/>
                <a:ea typeface="+mn-ea"/>
                <a:cs typeface="+mn-cs"/>
              </a:defRPr>
            </a:lvl1pPr>
            <a:lvl2pPr marL="431989" indent="-191995" algn="l" defTabSz="1219170" rtl="0" eaLnBrk="1" latinLnBrk="0" hangingPunct="1">
              <a:lnSpc>
                <a:spcPct val="100000"/>
              </a:lnSpc>
              <a:spcBef>
                <a:spcPts val="800"/>
              </a:spcBef>
              <a:spcAft>
                <a:spcPts val="1067"/>
              </a:spcAft>
              <a:buFont typeface="+mj-lt"/>
              <a:buAutoNum type="alphaLcPeriod"/>
              <a:defRPr sz="1267" kern="1200">
                <a:solidFill>
                  <a:schemeClr val="tx1"/>
                </a:solidFill>
                <a:latin typeface="+mn-lt"/>
                <a:ea typeface="+mn-ea"/>
                <a:cs typeface="+mn-cs"/>
              </a:defRPr>
            </a:lvl2pPr>
            <a:lvl3pPr marL="575986" indent="-95998" algn="l" defTabSz="1219170" rtl="0" eaLnBrk="1" latinLnBrk="0" hangingPunct="1">
              <a:lnSpc>
                <a:spcPct val="100000"/>
              </a:lnSpc>
              <a:spcBef>
                <a:spcPts val="133"/>
              </a:spcBef>
              <a:spcAft>
                <a:spcPts val="133"/>
              </a:spcAft>
              <a:buSzPct val="100000"/>
              <a:buFont typeface="Arial" pitchFamily="34" charset="0"/>
              <a:buChar char="•"/>
              <a:defRPr sz="1133" kern="1200">
                <a:solidFill>
                  <a:schemeClr val="tx1"/>
                </a:solidFill>
                <a:latin typeface="+mn-lt"/>
                <a:ea typeface="+mn-ea"/>
                <a:cs typeface="+mn-cs"/>
              </a:defRPr>
            </a:lvl3pPr>
            <a:lvl4pPr marL="815980" indent="-95998" algn="l" defTabSz="1219170" rtl="0" eaLnBrk="1" latinLnBrk="0" hangingPunct="1">
              <a:lnSpc>
                <a:spcPct val="100000"/>
              </a:lnSpc>
              <a:spcBef>
                <a:spcPts val="133"/>
              </a:spcBef>
              <a:spcAft>
                <a:spcPts val="133"/>
              </a:spcAft>
              <a:buSzPct val="100000"/>
              <a:buFont typeface="Arial" pitchFamily="34" charset="0"/>
              <a:buChar char="•"/>
              <a:defRPr sz="1000" kern="1200">
                <a:solidFill>
                  <a:schemeClr val="tx1"/>
                </a:solidFill>
                <a:latin typeface="+mn-lt"/>
                <a:ea typeface="+mn-ea"/>
                <a:cs typeface="+mn-cs"/>
              </a:defRPr>
            </a:lvl4pPr>
            <a:lvl5pPr marL="1103972" indent="-95998" algn="l" defTabSz="1219170" rtl="0" eaLnBrk="1" latinLnBrk="0" hangingPunct="1">
              <a:lnSpc>
                <a:spcPct val="100000"/>
              </a:lnSpc>
              <a:spcBef>
                <a:spcPts val="133"/>
              </a:spcBef>
              <a:spcAft>
                <a:spcPts val="133"/>
              </a:spcAft>
              <a:buSzPct val="100000"/>
              <a:buFont typeface="Arial" pitchFamily="34" charset="0"/>
              <a:buChar char="•"/>
              <a:defRPr sz="933"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a:lstStyle>
          <a:p>
            <a:pPr marL="0" indent="0" algn="ctr">
              <a:buFont typeface="+mj-lt"/>
              <a:buNone/>
            </a:pPr>
            <a:r>
              <a:rPr lang="fr-FR" sz="1200" b="0" dirty="0">
                <a:latin typeface="Marianne" panose="02000000000000000000" pitchFamily="2" charset="0"/>
              </a:rPr>
              <a:t>Engagement 2</a:t>
            </a:r>
          </a:p>
        </p:txBody>
      </p:sp>
      <p:sp>
        <p:nvSpPr>
          <p:cNvPr id="92" name="Espace réservé du texte 5">
            <a:extLst>
              <a:ext uri="{FF2B5EF4-FFF2-40B4-BE49-F238E27FC236}">
                <a16:creationId xmlns:a16="http://schemas.microsoft.com/office/drawing/2014/main" id="{32143BD1-7CC8-4821-8C94-D03CE9FA93B5}"/>
              </a:ext>
            </a:extLst>
          </p:cNvPr>
          <p:cNvSpPr txBox="1">
            <a:spLocks/>
          </p:cNvSpPr>
          <p:nvPr/>
        </p:nvSpPr>
        <p:spPr bwMode="gray">
          <a:xfrm>
            <a:off x="7813776" y="1408929"/>
            <a:ext cx="1310118" cy="192972"/>
          </a:xfrm>
          <a:prstGeom prst="rect">
            <a:avLst/>
          </a:prstGeom>
        </p:spPr>
        <p:txBody>
          <a:bodyPr vert="horz" lIns="0" tIns="0" rIns="0" bIns="0" rtlCol="0" anchor="t" anchorCtr="0">
            <a:noAutofit/>
          </a:bodyPr>
          <a:lstStyle>
            <a:lvl1pPr marL="191995" indent="-191995" algn="l" defTabSz="1219170" rtl="0" eaLnBrk="1" latinLnBrk="0" hangingPunct="1">
              <a:lnSpc>
                <a:spcPct val="100000"/>
              </a:lnSpc>
              <a:spcBef>
                <a:spcPts val="533"/>
              </a:spcBef>
              <a:spcAft>
                <a:spcPts val="1067"/>
              </a:spcAft>
              <a:buFont typeface="+mj-lt"/>
              <a:buAutoNum type="arabicPeriod"/>
              <a:defRPr sz="1400" b="1" kern="1200">
                <a:solidFill>
                  <a:schemeClr val="tx1"/>
                </a:solidFill>
                <a:latin typeface="+mn-lt"/>
                <a:ea typeface="+mn-ea"/>
                <a:cs typeface="+mn-cs"/>
              </a:defRPr>
            </a:lvl1pPr>
            <a:lvl2pPr marL="431989" indent="-191995" algn="l" defTabSz="1219170" rtl="0" eaLnBrk="1" latinLnBrk="0" hangingPunct="1">
              <a:lnSpc>
                <a:spcPct val="100000"/>
              </a:lnSpc>
              <a:spcBef>
                <a:spcPts val="800"/>
              </a:spcBef>
              <a:spcAft>
                <a:spcPts val="1067"/>
              </a:spcAft>
              <a:buFont typeface="+mj-lt"/>
              <a:buAutoNum type="alphaLcPeriod"/>
              <a:defRPr sz="1267" kern="1200">
                <a:solidFill>
                  <a:schemeClr val="tx1"/>
                </a:solidFill>
                <a:latin typeface="+mn-lt"/>
                <a:ea typeface="+mn-ea"/>
                <a:cs typeface="+mn-cs"/>
              </a:defRPr>
            </a:lvl2pPr>
            <a:lvl3pPr marL="575986" indent="-95998" algn="l" defTabSz="1219170" rtl="0" eaLnBrk="1" latinLnBrk="0" hangingPunct="1">
              <a:lnSpc>
                <a:spcPct val="100000"/>
              </a:lnSpc>
              <a:spcBef>
                <a:spcPts val="133"/>
              </a:spcBef>
              <a:spcAft>
                <a:spcPts val="133"/>
              </a:spcAft>
              <a:buSzPct val="100000"/>
              <a:buFont typeface="Arial" pitchFamily="34" charset="0"/>
              <a:buChar char="•"/>
              <a:defRPr sz="1133" kern="1200">
                <a:solidFill>
                  <a:schemeClr val="tx1"/>
                </a:solidFill>
                <a:latin typeface="+mn-lt"/>
                <a:ea typeface="+mn-ea"/>
                <a:cs typeface="+mn-cs"/>
              </a:defRPr>
            </a:lvl3pPr>
            <a:lvl4pPr marL="815980" indent="-95998" algn="l" defTabSz="1219170" rtl="0" eaLnBrk="1" latinLnBrk="0" hangingPunct="1">
              <a:lnSpc>
                <a:spcPct val="100000"/>
              </a:lnSpc>
              <a:spcBef>
                <a:spcPts val="133"/>
              </a:spcBef>
              <a:spcAft>
                <a:spcPts val="133"/>
              </a:spcAft>
              <a:buSzPct val="100000"/>
              <a:buFont typeface="Arial" pitchFamily="34" charset="0"/>
              <a:buChar char="•"/>
              <a:defRPr sz="1000" kern="1200">
                <a:solidFill>
                  <a:schemeClr val="tx1"/>
                </a:solidFill>
                <a:latin typeface="+mn-lt"/>
                <a:ea typeface="+mn-ea"/>
                <a:cs typeface="+mn-cs"/>
              </a:defRPr>
            </a:lvl4pPr>
            <a:lvl5pPr marL="1103972" indent="-95998" algn="l" defTabSz="1219170" rtl="0" eaLnBrk="1" latinLnBrk="0" hangingPunct="1">
              <a:lnSpc>
                <a:spcPct val="100000"/>
              </a:lnSpc>
              <a:spcBef>
                <a:spcPts val="133"/>
              </a:spcBef>
              <a:spcAft>
                <a:spcPts val="133"/>
              </a:spcAft>
              <a:buSzPct val="100000"/>
              <a:buFont typeface="Arial" pitchFamily="34" charset="0"/>
              <a:buChar char="•"/>
              <a:defRPr sz="933"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a:lstStyle>
          <a:p>
            <a:pPr marL="0" indent="0" algn="ctr">
              <a:buFont typeface="+mj-lt"/>
              <a:buNone/>
            </a:pPr>
            <a:r>
              <a:rPr lang="fr-FR" sz="1200" b="0" dirty="0">
                <a:latin typeface="Marianne" panose="02000000000000000000" pitchFamily="2" charset="0"/>
              </a:rPr>
              <a:t>Engagement 3</a:t>
            </a:r>
          </a:p>
        </p:txBody>
      </p:sp>
      <p:sp>
        <p:nvSpPr>
          <p:cNvPr id="93" name="Espace réservé du texte 5">
            <a:extLst>
              <a:ext uri="{FF2B5EF4-FFF2-40B4-BE49-F238E27FC236}">
                <a16:creationId xmlns:a16="http://schemas.microsoft.com/office/drawing/2014/main" id="{6082F35B-7292-4C01-B3CE-6DA8012013C9}"/>
              </a:ext>
            </a:extLst>
          </p:cNvPr>
          <p:cNvSpPr txBox="1">
            <a:spLocks/>
          </p:cNvSpPr>
          <p:nvPr/>
        </p:nvSpPr>
        <p:spPr bwMode="gray">
          <a:xfrm>
            <a:off x="9982693" y="1397075"/>
            <a:ext cx="1310118" cy="192972"/>
          </a:xfrm>
          <a:prstGeom prst="rect">
            <a:avLst/>
          </a:prstGeom>
        </p:spPr>
        <p:txBody>
          <a:bodyPr vert="horz" lIns="0" tIns="0" rIns="0" bIns="0" rtlCol="0" anchor="t" anchorCtr="0">
            <a:noAutofit/>
          </a:bodyPr>
          <a:lstStyle>
            <a:lvl1pPr marL="191995" indent="-191995" algn="l" defTabSz="1219170" rtl="0" eaLnBrk="1" latinLnBrk="0" hangingPunct="1">
              <a:lnSpc>
                <a:spcPct val="100000"/>
              </a:lnSpc>
              <a:spcBef>
                <a:spcPts val="533"/>
              </a:spcBef>
              <a:spcAft>
                <a:spcPts val="1067"/>
              </a:spcAft>
              <a:buFont typeface="+mj-lt"/>
              <a:buAutoNum type="arabicPeriod"/>
              <a:defRPr sz="1400" b="1" kern="1200">
                <a:solidFill>
                  <a:schemeClr val="tx1"/>
                </a:solidFill>
                <a:latin typeface="+mn-lt"/>
                <a:ea typeface="+mn-ea"/>
                <a:cs typeface="+mn-cs"/>
              </a:defRPr>
            </a:lvl1pPr>
            <a:lvl2pPr marL="431989" indent="-191995" algn="l" defTabSz="1219170" rtl="0" eaLnBrk="1" latinLnBrk="0" hangingPunct="1">
              <a:lnSpc>
                <a:spcPct val="100000"/>
              </a:lnSpc>
              <a:spcBef>
                <a:spcPts val="800"/>
              </a:spcBef>
              <a:spcAft>
                <a:spcPts val="1067"/>
              </a:spcAft>
              <a:buFont typeface="+mj-lt"/>
              <a:buAutoNum type="alphaLcPeriod"/>
              <a:defRPr sz="1267" kern="1200">
                <a:solidFill>
                  <a:schemeClr val="tx1"/>
                </a:solidFill>
                <a:latin typeface="+mn-lt"/>
                <a:ea typeface="+mn-ea"/>
                <a:cs typeface="+mn-cs"/>
              </a:defRPr>
            </a:lvl2pPr>
            <a:lvl3pPr marL="575986" indent="-95998" algn="l" defTabSz="1219170" rtl="0" eaLnBrk="1" latinLnBrk="0" hangingPunct="1">
              <a:lnSpc>
                <a:spcPct val="100000"/>
              </a:lnSpc>
              <a:spcBef>
                <a:spcPts val="133"/>
              </a:spcBef>
              <a:spcAft>
                <a:spcPts val="133"/>
              </a:spcAft>
              <a:buSzPct val="100000"/>
              <a:buFont typeface="Arial" pitchFamily="34" charset="0"/>
              <a:buChar char="•"/>
              <a:defRPr sz="1133" kern="1200">
                <a:solidFill>
                  <a:schemeClr val="tx1"/>
                </a:solidFill>
                <a:latin typeface="+mn-lt"/>
                <a:ea typeface="+mn-ea"/>
                <a:cs typeface="+mn-cs"/>
              </a:defRPr>
            </a:lvl3pPr>
            <a:lvl4pPr marL="815980" indent="-95998" algn="l" defTabSz="1219170" rtl="0" eaLnBrk="1" latinLnBrk="0" hangingPunct="1">
              <a:lnSpc>
                <a:spcPct val="100000"/>
              </a:lnSpc>
              <a:spcBef>
                <a:spcPts val="133"/>
              </a:spcBef>
              <a:spcAft>
                <a:spcPts val="133"/>
              </a:spcAft>
              <a:buSzPct val="100000"/>
              <a:buFont typeface="Arial" pitchFamily="34" charset="0"/>
              <a:buChar char="•"/>
              <a:defRPr sz="1000" kern="1200">
                <a:solidFill>
                  <a:schemeClr val="tx1"/>
                </a:solidFill>
                <a:latin typeface="+mn-lt"/>
                <a:ea typeface="+mn-ea"/>
                <a:cs typeface="+mn-cs"/>
              </a:defRPr>
            </a:lvl4pPr>
            <a:lvl5pPr marL="1103972" indent="-95998" algn="l" defTabSz="1219170" rtl="0" eaLnBrk="1" latinLnBrk="0" hangingPunct="1">
              <a:lnSpc>
                <a:spcPct val="100000"/>
              </a:lnSpc>
              <a:spcBef>
                <a:spcPts val="133"/>
              </a:spcBef>
              <a:spcAft>
                <a:spcPts val="133"/>
              </a:spcAft>
              <a:buSzPct val="100000"/>
              <a:buFont typeface="Arial" pitchFamily="34" charset="0"/>
              <a:buChar char="•"/>
              <a:defRPr sz="933"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a:lstStyle>
          <a:p>
            <a:pPr marL="0" indent="0" algn="ctr">
              <a:buFont typeface="+mj-lt"/>
              <a:buNone/>
            </a:pPr>
            <a:r>
              <a:rPr lang="fr-FR" sz="1200" b="0" dirty="0">
                <a:latin typeface="Marianne" panose="02000000000000000000" pitchFamily="2" charset="0"/>
              </a:rPr>
              <a:t>Engagement 4</a:t>
            </a:r>
          </a:p>
        </p:txBody>
      </p:sp>
      <p:sp>
        <p:nvSpPr>
          <p:cNvPr id="94" name="Espace réservé du texte 5">
            <a:extLst>
              <a:ext uri="{FF2B5EF4-FFF2-40B4-BE49-F238E27FC236}">
                <a16:creationId xmlns:a16="http://schemas.microsoft.com/office/drawing/2014/main" id="{256D4CD5-995D-4722-A62B-2E5CB76C9710}"/>
              </a:ext>
            </a:extLst>
          </p:cNvPr>
          <p:cNvSpPr txBox="1">
            <a:spLocks/>
          </p:cNvSpPr>
          <p:nvPr/>
        </p:nvSpPr>
        <p:spPr bwMode="gray">
          <a:xfrm>
            <a:off x="9940114" y="4502715"/>
            <a:ext cx="1310118" cy="192972"/>
          </a:xfrm>
          <a:prstGeom prst="rect">
            <a:avLst/>
          </a:prstGeom>
        </p:spPr>
        <p:txBody>
          <a:bodyPr vert="horz" lIns="0" tIns="0" rIns="0" bIns="0" rtlCol="0" anchor="t" anchorCtr="0">
            <a:noAutofit/>
          </a:bodyPr>
          <a:lstStyle>
            <a:lvl1pPr marL="191995" indent="-191995" algn="l" defTabSz="1219170" rtl="0" eaLnBrk="1" latinLnBrk="0" hangingPunct="1">
              <a:lnSpc>
                <a:spcPct val="100000"/>
              </a:lnSpc>
              <a:spcBef>
                <a:spcPts val="533"/>
              </a:spcBef>
              <a:spcAft>
                <a:spcPts val="1067"/>
              </a:spcAft>
              <a:buFont typeface="+mj-lt"/>
              <a:buAutoNum type="arabicPeriod"/>
              <a:defRPr sz="1400" b="1" kern="1200">
                <a:solidFill>
                  <a:schemeClr val="tx1"/>
                </a:solidFill>
                <a:latin typeface="+mn-lt"/>
                <a:ea typeface="+mn-ea"/>
                <a:cs typeface="+mn-cs"/>
              </a:defRPr>
            </a:lvl1pPr>
            <a:lvl2pPr marL="431989" indent="-191995" algn="l" defTabSz="1219170" rtl="0" eaLnBrk="1" latinLnBrk="0" hangingPunct="1">
              <a:lnSpc>
                <a:spcPct val="100000"/>
              </a:lnSpc>
              <a:spcBef>
                <a:spcPts val="800"/>
              </a:spcBef>
              <a:spcAft>
                <a:spcPts val="1067"/>
              </a:spcAft>
              <a:buFont typeface="+mj-lt"/>
              <a:buAutoNum type="alphaLcPeriod"/>
              <a:defRPr sz="1267" kern="1200">
                <a:solidFill>
                  <a:schemeClr val="tx1"/>
                </a:solidFill>
                <a:latin typeface="+mn-lt"/>
                <a:ea typeface="+mn-ea"/>
                <a:cs typeface="+mn-cs"/>
              </a:defRPr>
            </a:lvl2pPr>
            <a:lvl3pPr marL="575986" indent="-95998" algn="l" defTabSz="1219170" rtl="0" eaLnBrk="1" latinLnBrk="0" hangingPunct="1">
              <a:lnSpc>
                <a:spcPct val="100000"/>
              </a:lnSpc>
              <a:spcBef>
                <a:spcPts val="133"/>
              </a:spcBef>
              <a:spcAft>
                <a:spcPts val="133"/>
              </a:spcAft>
              <a:buSzPct val="100000"/>
              <a:buFont typeface="Arial" pitchFamily="34" charset="0"/>
              <a:buChar char="•"/>
              <a:defRPr sz="1133" kern="1200">
                <a:solidFill>
                  <a:schemeClr val="tx1"/>
                </a:solidFill>
                <a:latin typeface="+mn-lt"/>
                <a:ea typeface="+mn-ea"/>
                <a:cs typeface="+mn-cs"/>
              </a:defRPr>
            </a:lvl3pPr>
            <a:lvl4pPr marL="815980" indent="-95998" algn="l" defTabSz="1219170" rtl="0" eaLnBrk="1" latinLnBrk="0" hangingPunct="1">
              <a:lnSpc>
                <a:spcPct val="100000"/>
              </a:lnSpc>
              <a:spcBef>
                <a:spcPts val="133"/>
              </a:spcBef>
              <a:spcAft>
                <a:spcPts val="133"/>
              </a:spcAft>
              <a:buSzPct val="100000"/>
              <a:buFont typeface="Arial" pitchFamily="34" charset="0"/>
              <a:buChar char="•"/>
              <a:defRPr sz="1000" kern="1200">
                <a:solidFill>
                  <a:schemeClr val="tx1"/>
                </a:solidFill>
                <a:latin typeface="+mn-lt"/>
                <a:ea typeface="+mn-ea"/>
                <a:cs typeface="+mn-cs"/>
              </a:defRPr>
            </a:lvl4pPr>
            <a:lvl5pPr marL="1103972" indent="-95998" algn="l" defTabSz="1219170" rtl="0" eaLnBrk="1" latinLnBrk="0" hangingPunct="1">
              <a:lnSpc>
                <a:spcPct val="100000"/>
              </a:lnSpc>
              <a:spcBef>
                <a:spcPts val="133"/>
              </a:spcBef>
              <a:spcAft>
                <a:spcPts val="133"/>
              </a:spcAft>
              <a:buSzPct val="100000"/>
              <a:buFont typeface="Arial" pitchFamily="34" charset="0"/>
              <a:buChar char="•"/>
              <a:defRPr sz="933"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a:lstStyle>
          <a:p>
            <a:pPr marL="0" indent="0" algn="ctr">
              <a:buFont typeface="+mj-lt"/>
              <a:buNone/>
            </a:pPr>
            <a:r>
              <a:rPr lang="fr-FR" sz="1200" b="0" dirty="0">
                <a:latin typeface="Marianne" panose="02000000000000000000" pitchFamily="2" charset="0"/>
              </a:rPr>
              <a:t>Engagement 6</a:t>
            </a:r>
          </a:p>
        </p:txBody>
      </p:sp>
      <p:sp>
        <p:nvSpPr>
          <p:cNvPr id="95" name="Espace réservé du texte 5">
            <a:extLst>
              <a:ext uri="{FF2B5EF4-FFF2-40B4-BE49-F238E27FC236}">
                <a16:creationId xmlns:a16="http://schemas.microsoft.com/office/drawing/2014/main" id="{078E2341-E355-4F51-B645-439EAC967B3C}"/>
              </a:ext>
            </a:extLst>
          </p:cNvPr>
          <p:cNvSpPr txBox="1">
            <a:spLocks/>
          </p:cNvSpPr>
          <p:nvPr/>
        </p:nvSpPr>
        <p:spPr bwMode="gray">
          <a:xfrm>
            <a:off x="7886928" y="4502393"/>
            <a:ext cx="1310118" cy="192972"/>
          </a:xfrm>
          <a:prstGeom prst="rect">
            <a:avLst/>
          </a:prstGeom>
        </p:spPr>
        <p:txBody>
          <a:bodyPr vert="horz" lIns="0" tIns="0" rIns="0" bIns="0" rtlCol="0" anchor="t" anchorCtr="0">
            <a:noAutofit/>
          </a:bodyPr>
          <a:lstStyle>
            <a:lvl1pPr marL="191995" indent="-191995" algn="l" defTabSz="1219170" rtl="0" eaLnBrk="1" latinLnBrk="0" hangingPunct="1">
              <a:lnSpc>
                <a:spcPct val="100000"/>
              </a:lnSpc>
              <a:spcBef>
                <a:spcPts val="533"/>
              </a:spcBef>
              <a:spcAft>
                <a:spcPts val="1067"/>
              </a:spcAft>
              <a:buFont typeface="+mj-lt"/>
              <a:buAutoNum type="arabicPeriod"/>
              <a:defRPr sz="1400" b="1" kern="1200">
                <a:solidFill>
                  <a:schemeClr val="tx1"/>
                </a:solidFill>
                <a:latin typeface="+mn-lt"/>
                <a:ea typeface="+mn-ea"/>
                <a:cs typeface="+mn-cs"/>
              </a:defRPr>
            </a:lvl1pPr>
            <a:lvl2pPr marL="431989" indent="-191995" algn="l" defTabSz="1219170" rtl="0" eaLnBrk="1" latinLnBrk="0" hangingPunct="1">
              <a:lnSpc>
                <a:spcPct val="100000"/>
              </a:lnSpc>
              <a:spcBef>
                <a:spcPts val="800"/>
              </a:spcBef>
              <a:spcAft>
                <a:spcPts val="1067"/>
              </a:spcAft>
              <a:buFont typeface="+mj-lt"/>
              <a:buAutoNum type="alphaLcPeriod"/>
              <a:defRPr sz="1267" kern="1200">
                <a:solidFill>
                  <a:schemeClr val="tx1"/>
                </a:solidFill>
                <a:latin typeface="+mn-lt"/>
                <a:ea typeface="+mn-ea"/>
                <a:cs typeface="+mn-cs"/>
              </a:defRPr>
            </a:lvl2pPr>
            <a:lvl3pPr marL="575986" indent="-95998" algn="l" defTabSz="1219170" rtl="0" eaLnBrk="1" latinLnBrk="0" hangingPunct="1">
              <a:lnSpc>
                <a:spcPct val="100000"/>
              </a:lnSpc>
              <a:spcBef>
                <a:spcPts val="133"/>
              </a:spcBef>
              <a:spcAft>
                <a:spcPts val="133"/>
              </a:spcAft>
              <a:buSzPct val="100000"/>
              <a:buFont typeface="Arial" pitchFamily="34" charset="0"/>
              <a:buChar char="•"/>
              <a:defRPr sz="1133" kern="1200">
                <a:solidFill>
                  <a:schemeClr val="tx1"/>
                </a:solidFill>
                <a:latin typeface="+mn-lt"/>
                <a:ea typeface="+mn-ea"/>
                <a:cs typeface="+mn-cs"/>
              </a:defRPr>
            </a:lvl3pPr>
            <a:lvl4pPr marL="815980" indent="-95998" algn="l" defTabSz="1219170" rtl="0" eaLnBrk="1" latinLnBrk="0" hangingPunct="1">
              <a:lnSpc>
                <a:spcPct val="100000"/>
              </a:lnSpc>
              <a:spcBef>
                <a:spcPts val="133"/>
              </a:spcBef>
              <a:spcAft>
                <a:spcPts val="133"/>
              </a:spcAft>
              <a:buSzPct val="100000"/>
              <a:buFont typeface="Arial" pitchFamily="34" charset="0"/>
              <a:buChar char="•"/>
              <a:defRPr sz="1000" kern="1200">
                <a:solidFill>
                  <a:schemeClr val="tx1"/>
                </a:solidFill>
                <a:latin typeface="+mn-lt"/>
                <a:ea typeface="+mn-ea"/>
                <a:cs typeface="+mn-cs"/>
              </a:defRPr>
            </a:lvl4pPr>
            <a:lvl5pPr marL="1103972" indent="-95998" algn="l" defTabSz="1219170" rtl="0" eaLnBrk="1" latinLnBrk="0" hangingPunct="1">
              <a:lnSpc>
                <a:spcPct val="100000"/>
              </a:lnSpc>
              <a:spcBef>
                <a:spcPts val="133"/>
              </a:spcBef>
              <a:spcAft>
                <a:spcPts val="133"/>
              </a:spcAft>
              <a:buSzPct val="100000"/>
              <a:buFont typeface="Arial" pitchFamily="34" charset="0"/>
              <a:buChar char="•"/>
              <a:defRPr sz="933"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a:lstStyle>
          <a:p>
            <a:pPr marL="0" indent="0" algn="ctr">
              <a:buFont typeface="+mj-lt"/>
              <a:buNone/>
            </a:pPr>
            <a:r>
              <a:rPr lang="fr-FR" sz="1200" b="0" dirty="0">
                <a:latin typeface="Marianne" panose="02000000000000000000" pitchFamily="2" charset="0"/>
              </a:rPr>
              <a:t>Engagement 5</a:t>
            </a:r>
          </a:p>
        </p:txBody>
      </p:sp>
      <p:pic>
        <p:nvPicPr>
          <p:cNvPr id="101" name="Graphique 100" descr="Sablier terminé avec un remplissage uni">
            <a:extLst>
              <a:ext uri="{FF2B5EF4-FFF2-40B4-BE49-F238E27FC236}">
                <a16:creationId xmlns:a16="http://schemas.microsoft.com/office/drawing/2014/main" id="{BFE02A7F-426C-4132-8840-E0958DE4BDD6}"/>
              </a:ext>
            </a:extLst>
          </p:cNvPr>
          <p:cNvPicPr>
            <a:picLocks noChangeAspect="1"/>
          </p:cNvPicPr>
          <p:nvPr/>
        </p:nvPicPr>
        <p:blipFill>
          <a:blip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5696203" y="2100941"/>
            <a:ext cx="549663" cy="549663"/>
          </a:xfrm>
          <a:prstGeom prst="rect">
            <a:avLst/>
          </a:prstGeom>
        </p:spPr>
      </p:pic>
      <p:cxnSp>
        <p:nvCxnSpPr>
          <p:cNvPr id="105" name="Connecteur : en arc 104">
            <a:extLst>
              <a:ext uri="{FF2B5EF4-FFF2-40B4-BE49-F238E27FC236}">
                <a16:creationId xmlns:a16="http://schemas.microsoft.com/office/drawing/2014/main" id="{C1F0D1FB-DB28-412C-B9D5-7C14E69851D2}"/>
              </a:ext>
            </a:extLst>
          </p:cNvPr>
          <p:cNvCxnSpPr>
            <a:cxnSpLocks/>
            <a:stCxn id="84" idx="1"/>
            <a:endCxn id="9" idx="2"/>
          </p:cNvCxnSpPr>
          <p:nvPr/>
        </p:nvCxnSpPr>
        <p:spPr>
          <a:xfrm rot="10800000">
            <a:off x="1616314" y="3121980"/>
            <a:ext cx="599762" cy="183254"/>
          </a:xfrm>
          <a:prstGeom prst="curvedConnector2">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7" name="Connecteur : en arc 106">
            <a:extLst>
              <a:ext uri="{FF2B5EF4-FFF2-40B4-BE49-F238E27FC236}">
                <a16:creationId xmlns:a16="http://schemas.microsoft.com/office/drawing/2014/main" id="{5EDA82D9-7AE4-4020-87F0-FE3959884870}"/>
              </a:ext>
            </a:extLst>
          </p:cNvPr>
          <p:cNvCxnSpPr>
            <a:cxnSpLocks/>
            <a:endCxn id="19" idx="2"/>
          </p:cNvCxnSpPr>
          <p:nvPr/>
        </p:nvCxnSpPr>
        <p:spPr>
          <a:xfrm flipV="1">
            <a:off x="3066594" y="3130599"/>
            <a:ext cx="609027" cy="198663"/>
          </a:xfrm>
          <a:prstGeom prst="curvedConnector2">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2" name="Connecteur : en arc 111">
            <a:extLst>
              <a:ext uri="{FF2B5EF4-FFF2-40B4-BE49-F238E27FC236}">
                <a16:creationId xmlns:a16="http://schemas.microsoft.com/office/drawing/2014/main" id="{441BA054-8302-4558-9C73-5C895B129292}"/>
              </a:ext>
            </a:extLst>
          </p:cNvPr>
          <p:cNvCxnSpPr>
            <a:cxnSpLocks/>
            <a:stCxn id="85" idx="3"/>
            <a:endCxn id="37" idx="2"/>
          </p:cNvCxnSpPr>
          <p:nvPr/>
        </p:nvCxnSpPr>
        <p:spPr>
          <a:xfrm flipV="1">
            <a:off x="9866963" y="3147674"/>
            <a:ext cx="648995" cy="210724"/>
          </a:xfrm>
          <a:prstGeom prst="curvedConnector2">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5" name="Connecteur : en arc 114">
            <a:extLst>
              <a:ext uri="{FF2B5EF4-FFF2-40B4-BE49-F238E27FC236}">
                <a16:creationId xmlns:a16="http://schemas.microsoft.com/office/drawing/2014/main" id="{7FF81A5D-1BD9-4862-97BF-944A8D538E3E}"/>
              </a:ext>
            </a:extLst>
          </p:cNvPr>
          <p:cNvCxnSpPr>
            <a:cxnSpLocks/>
            <a:stCxn id="85" idx="1"/>
            <a:endCxn id="28" idx="2"/>
          </p:cNvCxnSpPr>
          <p:nvPr/>
        </p:nvCxnSpPr>
        <p:spPr>
          <a:xfrm rot="10800000">
            <a:off x="8352430" y="3142064"/>
            <a:ext cx="574589" cy="216334"/>
          </a:xfrm>
          <a:prstGeom prst="curvedConnector2">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nvGrpSpPr>
          <p:cNvPr id="142" name="Groupe 141">
            <a:extLst>
              <a:ext uri="{FF2B5EF4-FFF2-40B4-BE49-F238E27FC236}">
                <a16:creationId xmlns:a16="http://schemas.microsoft.com/office/drawing/2014/main" id="{6B3182F1-B522-4ABB-A55D-AD0BE3BF311F}"/>
              </a:ext>
            </a:extLst>
          </p:cNvPr>
          <p:cNvGrpSpPr/>
          <p:nvPr/>
        </p:nvGrpSpPr>
        <p:grpSpPr>
          <a:xfrm>
            <a:off x="3670698" y="3227449"/>
            <a:ext cx="657368" cy="353746"/>
            <a:chOff x="3434395" y="3375969"/>
            <a:chExt cx="657368" cy="353746"/>
          </a:xfrm>
        </p:grpSpPr>
        <p:pic>
          <p:nvPicPr>
            <p:cNvPr id="99" name="Graphique 98" descr="Horloge avec un remplissage uni">
              <a:extLst>
                <a:ext uri="{FF2B5EF4-FFF2-40B4-BE49-F238E27FC236}">
                  <a16:creationId xmlns:a16="http://schemas.microsoft.com/office/drawing/2014/main" id="{20C51168-F87D-4303-A9EB-A5B6E7F63E88}"/>
                </a:ext>
              </a:extLst>
            </p:cNvPr>
            <p:cNvPicPr>
              <a:picLocks noChangeAspect="1"/>
            </p:cNvPicPr>
            <p:nvPr/>
          </p:nvPicPr>
          <p:blipFill>
            <a:blip r:embed="rId7" cstate="email">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3434395" y="3375969"/>
              <a:ext cx="353746" cy="353746"/>
            </a:xfrm>
            <a:prstGeom prst="rect">
              <a:avLst/>
            </a:prstGeom>
          </p:spPr>
        </p:pic>
        <p:sp>
          <p:nvSpPr>
            <p:cNvPr id="118" name="Espace réservé du texte 5">
              <a:extLst>
                <a:ext uri="{FF2B5EF4-FFF2-40B4-BE49-F238E27FC236}">
                  <a16:creationId xmlns:a16="http://schemas.microsoft.com/office/drawing/2014/main" id="{8986962D-74CC-4FBB-9AF8-F65C122BC9A0}"/>
                </a:ext>
              </a:extLst>
            </p:cNvPr>
            <p:cNvSpPr txBox="1">
              <a:spLocks/>
            </p:cNvSpPr>
            <p:nvPr/>
          </p:nvSpPr>
          <p:spPr bwMode="gray">
            <a:xfrm>
              <a:off x="3840223" y="3463411"/>
              <a:ext cx="251540" cy="102101"/>
            </a:xfrm>
            <a:prstGeom prst="rect">
              <a:avLst/>
            </a:prstGeom>
          </p:spPr>
          <p:txBody>
            <a:bodyPr vert="horz" lIns="0" tIns="0" rIns="0" bIns="0" rtlCol="0" anchor="t" anchorCtr="0">
              <a:noAutofit/>
            </a:bodyPr>
            <a:lstStyle>
              <a:lvl1pPr marL="191995" indent="-191995" algn="l" defTabSz="1219170" rtl="0" eaLnBrk="1" latinLnBrk="0" hangingPunct="1">
                <a:lnSpc>
                  <a:spcPct val="100000"/>
                </a:lnSpc>
                <a:spcBef>
                  <a:spcPts val="533"/>
                </a:spcBef>
                <a:spcAft>
                  <a:spcPts val="1067"/>
                </a:spcAft>
                <a:buFont typeface="+mj-lt"/>
                <a:buAutoNum type="arabicPeriod"/>
                <a:defRPr sz="1400" b="1" kern="1200">
                  <a:solidFill>
                    <a:schemeClr val="tx1"/>
                  </a:solidFill>
                  <a:latin typeface="+mn-lt"/>
                  <a:ea typeface="+mn-ea"/>
                  <a:cs typeface="+mn-cs"/>
                </a:defRPr>
              </a:lvl1pPr>
              <a:lvl2pPr marL="431989" indent="-191995" algn="l" defTabSz="1219170" rtl="0" eaLnBrk="1" latinLnBrk="0" hangingPunct="1">
                <a:lnSpc>
                  <a:spcPct val="100000"/>
                </a:lnSpc>
                <a:spcBef>
                  <a:spcPts val="800"/>
                </a:spcBef>
                <a:spcAft>
                  <a:spcPts val="1067"/>
                </a:spcAft>
                <a:buFont typeface="+mj-lt"/>
                <a:buAutoNum type="alphaLcPeriod"/>
                <a:defRPr sz="1267" kern="1200">
                  <a:solidFill>
                    <a:schemeClr val="tx1"/>
                  </a:solidFill>
                  <a:latin typeface="+mn-lt"/>
                  <a:ea typeface="+mn-ea"/>
                  <a:cs typeface="+mn-cs"/>
                </a:defRPr>
              </a:lvl2pPr>
              <a:lvl3pPr marL="575986" indent="-95998" algn="l" defTabSz="1219170" rtl="0" eaLnBrk="1" latinLnBrk="0" hangingPunct="1">
                <a:lnSpc>
                  <a:spcPct val="100000"/>
                </a:lnSpc>
                <a:spcBef>
                  <a:spcPts val="133"/>
                </a:spcBef>
                <a:spcAft>
                  <a:spcPts val="133"/>
                </a:spcAft>
                <a:buSzPct val="100000"/>
                <a:buFont typeface="Arial" pitchFamily="34" charset="0"/>
                <a:buChar char="•"/>
                <a:defRPr sz="1133" kern="1200">
                  <a:solidFill>
                    <a:schemeClr val="tx1"/>
                  </a:solidFill>
                  <a:latin typeface="+mn-lt"/>
                  <a:ea typeface="+mn-ea"/>
                  <a:cs typeface="+mn-cs"/>
                </a:defRPr>
              </a:lvl3pPr>
              <a:lvl4pPr marL="815980" indent="-95998" algn="l" defTabSz="1219170" rtl="0" eaLnBrk="1" latinLnBrk="0" hangingPunct="1">
                <a:lnSpc>
                  <a:spcPct val="100000"/>
                </a:lnSpc>
                <a:spcBef>
                  <a:spcPts val="133"/>
                </a:spcBef>
                <a:spcAft>
                  <a:spcPts val="133"/>
                </a:spcAft>
                <a:buSzPct val="100000"/>
                <a:buFont typeface="Arial" pitchFamily="34" charset="0"/>
                <a:buChar char="•"/>
                <a:defRPr sz="1000" kern="1200">
                  <a:solidFill>
                    <a:schemeClr val="tx1"/>
                  </a:solidFill>
                  <a:latin typeface="+mn-lt"/>
                  <a:ea typeface="+mn-ea"/>
                  <a:cs typeface="+mn-cs"/>
                </a:defRPr>
              </a:lvl4pPr>
              <a:lvl5pPr marL="1103972" indent="-95998" algn="l" defTabSz="1219170" rtl="0" eaLnBrk="1" latinLnBrk="0" hangingPunct="1">
                <a:lnSpc>
                  <a:spcPct val="100000"/>
                </a:lnSpc>
                <a:spcBef>
                  <a:spcPts val="133"/>
                </a:spcBef>
                <a:spcAft>
                  <a:spcPts val="133"/>
                </a:spcAft>
                <a:buSzPct val="100000"/>
                <a:buFont typeface="Arial" pitchFamily="34" charset="0"/>
                <a:buChar char="•"/>
                <a:defRPr sz="933"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a:lstStyle>
            <a:p>
              <a:pPr marL="0" indent="0">
                <a:buFont typeface="+mj-lt"/>
                <a:buNone/>
              </a:pPr>
              <a:r>
                <a:rPr lang="fr-FR" b="0" dirty="0">
                  <a:latin typeface="Marianne" panose="02000000000000000000" pitchFamily="2" charset="0"/>
                </a:rPr>
                <a:t>10’</a:t>
              </a:r>
            </a:p>
          </p:txBody>
        </p:sp>
      </p:grpSp>
      <p:cxnSp>
        <p:nvCxnSpPr>
          <p:cNvPr id="123" name="Connecteur : en arc 122">
            <a:extLst>
              <a:ext uri="{FF2B5EF4-FFF2-40B4-BE49-F238E27FC236}">
                <a16:creationId xmlns:a16="http://schemas.microsoft.com/office/drawing/2014/main" id="{E42DF7BA-1F51-4332-81AD-E1FA9223EEA9}"/>
              </a:ext>
            </a:extLst>
          </p:cNvPr>
          <p:cNvCxnSpPr>
            <a:cxnSpLocks/>
            <a:stCxn id="86" idx="1"/>
            <a:endCxn id="64" idx="2"/>
          </p:cNvCxnSpPr>
          <p:nvPr/>
        </p:nvCxnSpPr>
        <p:spPr>
          <a:xfrm rot="10800000">
            <a:off x="8425581" y="6317659"/>
            <a:ext cx="650968" cy="149558"/>
          </a:xfrm>
          <a:prstGeom prst="curvedConnector2">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7" name="Connecteur : en arc 126">
            <a:extLst>
              <a:ext uri="{FF2B5EF4-FFF2-40B4-BE49-F238E27FC236}">
                <a16:creationId xmlns:a16="http://schemas.microsoft.com/office/drawing/2014/main" id="{5621FCFC-DEEE-46C7-9DB4-035D23C1B790}"/>
              </a:ext>
            </a:extLst>
          </p:cNvPr>
          <p:cNvCxnSpPr>
            <a:cxnSpLocks/>
            <a:stCxn id="86" idx="3"/>
            <a:endCxn id="73" idx="2"/>
          </p:cNvCxnSpPr>
          <p:nvPr/>
        </p:nvCxnSpPr>
        <p:spPr>
          <a:xfrm flipV="1">
            <a:off x="10046358" y="6323550"/>
            <a:ext cx="542752" cy="143667"/>
          </a:xfrm>
          <a:prstGeom prst="curvedConnector2">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nvGrpSpPr>
          <p:cNvPr id="143" name="Groupe 142">
            <a:extLst>
              <a:ext uri="{FF2B5EF4-FFF2-40B4-BE49-F238E27FC236}">
                <a16:creationId xmlns:a16="http://schemas.microsoft.com/office/drawing/2014/main" id="{FDC53500-481E-4B81-80BB-A0A9B2B0A82C}"/>
              </a:ext>
            </a:extLst>
          </p:cNvPr>
          <p:cNvGrpSpPr/>
          <p:nvPr/>
        </p:nvGrpSpPr>
        <p:grpSpPr>
          <a:xfrm>
            <a:off x="1071989" y="3227449"/>
            <a:ext cx="818052" cy="353746"/>
            <a:chOff x="835686" y="3375969"/>
            <a:chExt cx="818052" cy="353746"/>
          </a:xfrm>
        </p:grpSpPr>
        <p:pic>
          <p:nvPicPr>
            <p:cNvPr id="137" name="Graphique 136" descr="Horloge avec un remplissage uni">
              <a:extLst>
                <a:ext uri="{FF2B5EF4-FFF2-40B4-BE49-F238E27FC236}">
                  <a16:creationId xmlns:a16="http://schemas.microsoft.com/office/drawing/2014/main" id="{1F1F225E-1B5A-4383-A3DC-F1D63D6B91C4}"/>
                </a:ext>
              </a:extLst>
            </p:cNvPr>
            <p:cNvPicPr>
              <a:picLocks noChangeAspect="1"/>
            </p:cNvPicPr>
            <p:nvPr/>
          </p:nvPicPr>
          <p:blipFill>
            <a:blip r:embed="rId7" cstate="email">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835686" y="3375969"/>
              <a:ext cx="353746" cy="353746"/>
            </a:xfrm>
            <a:prstGeom prst="rect">
              <a:avLst/>
            </a:prstGeom>
          </p:spPr>
        </p:pic>
        <p:sp>
          <p:nvSpPr>
            <p:cNvPr id="138" name="Espace réservé du texte 5">
              <a:extLst>
                <a:ext uri="{FF2B5EF4-FFF2-40B4-BE49-F238E27FC236}">
                  <a16:creationId xmlns:a16="http://schemas.microsoft.com/office/drawing/2014/main" id="{69AA4175-AAE2-4BDF-9B6F-18BB2632DDC9}"/>
                </a:ext>
              </a:extLst>
            </p:cNvPr>
            <p:cNvSpPr txBox="1">
              <a:spLocks/>
            </p:cNvSpPr>
            <p:nvPr/>
          </p:nvSpPr>
          <p:spPr bwMode="gray">
            <a:xfrm>
              <a:off x="1241513" y="3463411"/>
              <a:ext cx="412225" cy="155535"/>
            </a:xfrm>
            <a:prstGeom prst="rect">
              <a:avLst/>
            </a:prstGeom>
          </p:spPr>
          <p:txBody>
            <a:bodyPr vert="horz" lIns="0" tIns="0" rIns="0" bIns="0" rtlCol="0" anchor="t" anchorCtr="0">
              <a:noAutofit/>
            </a:bodyPr>
            <a:lstStyle>
              <a:lvl1pPr marL="191995" indent="-191995" algn="l" defTabSz="1219170" rtl="0" eaLnBrk="1" latinLnBrk="0" hangingPunct="1">
                <a:lnSpc>
                  <a:spcPct val="100000"/>
                </a:lnSpc>
                <a:spcBef>
                  <a:spcPts val="533"/>
                </a:spcBef>
                <a:spcAft>
                  <a:spcPts val="1067"/>
                </a:spcAft>
                <a:buFont typeface="+mj-lt"/>
                <a:buAutoNum type="arabicPeriod"/>
                <a:defRPr sz="1400" b="1" kern="1200">
                  <a:solidFill>
                    <a:schemeClr val="tx1"/>
                  </a:solidFill>
                  <a:latin typeface="+mn-lt"/>
                  <a:ea typeface="+mn-ea"/>
                  <a:cs typeface="+mn-cs"/>
                </a:defRPr>
              </a:lvl1pPr>
              <a:lvl2pPr marL="431989" indent="-191995" algn="l" defTabSz="1219170" rtl="0" eaLnBrk="1" latinLnBrk="0" hangingPunct="1">
                <a:lnSpc>
                  <a:spcPct val="100000"/>
                </a:lnSpc>
                <a:spcBef>
                  <a:spcPts val="800"/>
                </a:spcBef>
                <a:spcAft>
                  <a:spcPts val="1067"/>
                </a:spcAft>
                <a:buFont typeface="+mj-lt"/>
                <a:buAutoNum type="alphaLcPeriod"/>
                <a:defRPr sz="1267" kern="1200">
                  <a:solidFill>
                    <a:schemeClr val="tx1"/>
                  </a:solidFill>
                  <a:latin typeface="+mn-lt"/>
                  <a:ea typeface="+mn-ea"/>
                  <a:cs typeface="+mn-cs"/>
                </a:defRPr>
              </a:lvl2pPr>
              <a:lvl3pPr marL="575986" indent="-95998" algn="l" defTabSz="1219170" rtl="0" eaLnBrk="1" latinLnBrk="0" hangingPunct="1">
                <a:lnSpc>
                  <a:spcPct val="100000"/>
                </a:lnSpc>
                <a:spcBef>
                  <a:spcPts val="133"/>
                </a:spcBef>
                <a:spcAft>
                  <a:spcPts val="133"/>
                </a:spcAft>
                <a:buSzPct val="100000"/>
                <a:buFont typeface="Arial" pitchFamily="34" charset="0"/>
                <a:buChar char="•"/>
                <a:defRPr sz="1133" kern="1200">
                  <a:solidFill>
                    <a:schemeClr val="tx1"/>
                  </a:solidFill>
                  <a:latin typeface="+mn-lt"/>
                  <a:ea typeface="+mn-ea"/>
                  <a:cs typeface="+mn-cs"/>
                </a:defRPr>
              </a:lvl3pPr>
              <a:lvl4pPr marL="815980" indent="-95998" algn="l" defTabSz="1219170" rtl="0" eaLnBrk="1" latinLnBrk="0" hangingPunct="1">
                <a:lnSpc>
                  <a:spcPct val="100000"/>
                </a:lnSpc>
                <a:spcBef>
                  <a:spcPts val="133"/>
                </a:spcBef>
                <a:spcAft>
                  <a:spcPts val="133"/>
                </a:spcAft>
                <a:buSzPct val="100000"/>
                <a:buFont typeface="Arial" pitchFamily="34" charset="0"/>
                <a:buChar char="•"/>
                <a:defRPr sz="1000" kern="1200">
                  <a:solidFill>
                    <a:schemeClr val="tx1"/>
                  </a:solidFill>
                  <a:latin typeface="+mn-lt"/>
                  <a:ea typeface="+mn-ea"/>
                  <a:cs typeface="+mn-cs"/>
                </a:defRPr>
              </a:lvl4pPr>
              <a:lvl5pPr marL="1103972" indent="-95998" algn="l" defTabSz="1219170" rtl="0" eaLnBrk="1" latinLnBrk="0" hangingPunct="1">
                <a:lnSpc>
                  <a:spcPct val="100000"/>
                </a:lnSpc>
                <a:spcBef>
                  <a:spcPts val="133"/>
                </a:spcBef>
                <a:spcAft>
                  <a:spcPts val="133"/>
                </a:spcAft>
                <a:buSzPct val="100000"/>
                <a:buFont typeface="Arial" pitchFamily="34" charset="0"/>
                <a:buChar char="•"/>
                <a:defRPr sz="933"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a:lstStyle>
            <a:p>
              <a:pPr marL="0" indent="0">
                <a:buFont typeface="+mj-lt"/>
                <a:buNone/>
              </a:pPr>
              <a:r>
                <a:rPr lang="fr-FR" b="0" dirty="0">
                  <a:latin typeface="Marianne" panose="02000000000000000000" pitchFamily="2" charset="0"/>
                </a:rPr>
                <a:t>10’</a:t>
              </a:r>
            </a:p>
          </p:txBody>
        </p:sp>
      </p:grpSp>
      <p:grpSp>
        <p:nvGrpSpPr>
          <p:cNvPr id="141" name="Groupe 140">
            <a:extLst>
              <a:ext uri="{FF2B5EF4-FFF2-40B4-BE49-F238E27FC236}">
                <a16:creationId xmlns:a16="http://schemas.microsoft.com/office/drawing/2014/main" id="{3EAB81DA-D91A-4236-B825-876470FBBD9D}"/>
              </a:ext>
            </a:extLst>
          </p:cNvPr>
          <p:cNvGrpSpPr/>
          <p:nvPr/>
        </p:nvGrpSpPr>
        <p:grpSpPr>
          <a:xfrm>
            <a:off x="7703719" y="3227449"/>
            <a:ext cx="578658" cy="353746"/>
            <a:chOff x="7467416" y="3383730"/>
            <a:chExt cx="578658" cy="353746"/>
          </a:xfrm>
        </p:grpSpPr>
        <p:pic>
          <p:nvPicPr>
            <p:cNvPr id="139" name="Graphique 138" descr="Horloge avec un remplissage uni">
              <a:extLst>
                <a:ext uri="{FF2B5EF4-FFF2-40B4-BE49-F238E27FC236}">
                  <a16:creationId xmlns:a16="http://schemas.microsoft.com/office/drawing/2014/main" id="{B9EF0848-A25C-44EF-BE89-D59ACC2E1B45}"/>
                </a:ext>
              </a:extLst>
            </p:cNvPr>
            <p:cNvPicPr>
              <a:picLocks noChangeAspect="1"/>
            </p:cNvPicPr>
            <p:nvPr/>
          </p:nvPicPr>
          <p:blipFill>
            <a:blip r:embed="rId7" cstate="email">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7467416" y="3383730"/>
              <a:ext cx="353746" cy="353746"/>
            </a:xfrm>
            <a:prstGeom prst="rect">
              <a:avLst/>
            </a:prstGeom>
          </p:spPr>
        </p:pic>
        <p:sp>
          <p:nvSpPr>
            <p:cNvPr id="140" name="Espace réservé du texte 5">
              <a:extLst>
                <a:ext uri="{FF2B5EF4-FFF2-40B4-BE49-F238E27FC236}">
                  <a16:creationId xmlns:a16="http://schemas.microsoft.com/office/drawing/2014/main" id="{A55D02DE-735F-44DE-861F-F3FD525B3D49}"/>
                </a:ext>
              </a:extLst>
            </p:cNvPr>
            <p:cNvSpPr txBox="1">
              <a:spLocks/>
            </p:cNvSpPr>
            <p:nvPr/>
          </p:nvSpPr>
          <p:spPr bwMode="gray">
            <a:xfrm>
              <a:off x="7873244" y="3471172"/>
              <a:ext cx="172830" cy="155535"/>
            </a:xfrm>
            <a:prstGeom prst="rect">
              <a:avLst/>
            </a:prstGeom>
          </p:spPr>
          <p:txBody>
            <a:bodyPr vert="horz" lIns="0" tIns="0" rIns="0" bIns="0" rtlCol="0" anchor="t" anchorCtr="0">
              <a:noAutofit/>
            </a:bodyPr>
            <a:lstStyle>
              <a:lvl1pPr marL="191995" indent="-191995" algn="l" defTabSz="1219170" rtl="0" eaLnBrk="1" latinLnBrk="0" hangingPunct="1">
                <a:lnSpc>
                  <a:spcPct val="100000"/>
                </a:lnSpc>
                <a:spcBef>
                  <a:spcPts val="533"/>
                </a:spcBef>
                <a:spcAft>
                  <a:spcPts val="1067"/>
                </a:spcAft>
                <a:buFont typeface="+mj-lt"/>
                <a:buAutoNum type="arabicPeriod"/>
                <a:defRPr sz="1400" b="1" kern="1200">
                  <a:solidFill>
                    <a:schemeClr val="tx1"/>
                  </a:solidFill>
                  <a:latin typeface="+mn-lt"/>
                  <a:ea typeface="+mn-ea"/>
                  <a:cs typeface="+mn-cs"/>
                </a:defRPr>
              </a:lvl1pPr>
              <a:lvl2pPr marL="431989" indent="-191995" algn="l" defTabSz="1219170" rtl="0" eaLnBrk="1" latinLnBrk="0" hangingPunct="1">
                <a:lnSpc>
                  <a:spcPct val="100000"/>
                </a:lnSpc>
                <a:spcBef>
                  <a:spcPts val="800"/>
                </a:spcBef>
                <a:spcAft>
                  <a:spcPts val="1067"/>
                </a:spcAft>
                <a:buFont typeface="+mj-lt"/>
                <a:buAutoNum type="alphaLcPeriod"/>
                <a:defRPr sz="1267" kern="1200">
                  <a:solidFill>
                    <a:schemeClr val="tx1"/>
                  </a:solidFill>
                  <a:latin typeface="+mn-lt"/>
                  <a:ea typeface="+mn-ea"/>
                  <a:cs typeface="+mn-cs"/>
                </a:defRPr>
              </a:lvl2pPr>
              <a:lvl3pPr marL="575986" indent="-95998" algn="l" defTabSz="1219170" rtl="0" eaLnBrk="1" latinLnBrk="0" hangingPunct="1">
                <a:lnSpc>
                  <a:spcPct val="100000"/>
                </a:lnSpc>
                <a:spcBef>
                  <a:spcPts val="133"/>
                </a:spcBef>
                <a:spcAft>
                  <a:spcPts val="133"/>
                </a:spcAft>
                <a:buSzPct val="100000"/>
                <a:buFont typeface="Arial" pitchFamily="34" charset="0"/>
                <a:buChar char="•"/>
                <a:defRPr sz="1133" kern="1200">
                  <a:solidFill>
                    <a:schemeClr val="tx1"/>
                  </a:solidFill>
                  <a:latin typeface="+mn-lt"/>
                  <a:ea typeface="+mn-ea"/>
                  <a:cs typeface="+mn-cs"/>
                </a:defRPr>
              </a:lvl3pPr>
              <a:lvl4pPr marL="815980" indent="-95998" algn="l" defTabSz="1219170" rtl="0" eaLnBrk="1" latinLnBrk="0" hangingPunct="1">
                <a:lnSpc>
                  <a:spcPct val="100000"/>
                </a:lnSpc>
                <a:spcBef>
                  <a:spcPts val="133"/>
                </a:spcBef>
                <a:spcAft>
                  <a:spcPts val="133"/>
                </a:spcAft>
                <a:buSzPct val="100000"/>
                <a:buFont typeface="Arial" pitchFamily="34" charset="0"/>
                <a:buChar char="•"/>
                <a:defRPr sz="1000" kern="1200">
                  <a:solidFill>
                    <a:schemeClr val="tx1"/>
                  </a:solidFill>
                  <a:latin typeface="+mn-lt"/>
                  <a:ea typeface="+mn-ea"/>
                  <a:cs typeface="+mn-cs"/>
                </a:defRPr>
              </a:lvl4pPr>
              <a:lvl5pPr marL="1103972" indent="-95998" algn="l" defTabSz="1219170" rtl="0" eaLnBrk="1" latinLnBrk="0" hangingPunct="1">
                <a:lnSpc>
                  <a:spcPct val="100000"/>
                </a:lnSpc>
                <a:spcBef>
                  <a:spcPts val="133"/>
                </a:spcBef>
                <a:spcAft>
                  <a:spcPts val="133"/>
                </a:spcAft>
                <a:buSzPct val="100000"/>
                <a:buFont typeface="Arial" pitchFamily="34" charset="0"/>
                <a:buChar char="•"/>
                <a:defRPr sz="933"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a:lstStyle>
            <a:p>
              <a:pPr marL="0" indent="0">
                <a:buFont typeface="+mj-lt"/>
                <a:buNone/>
              </a:pPr>
              <a:r>
                <a:rPr lang="fr-FR" b="0" dirty="0">
                  <a:latin typeface="Marianne" panose="02000000000000000000" pitchFamily="2" charset="0"/>
                </a:rPr>
                <a:t>7’</a:t>
              </a:r>
            </a:p>
          </p:txBody>
        </p:sp>
      </p:grpSp>
      <p:grpSp>
        <p:nvGrpSpPr>
          <p:cNvPr id="144" name="Groupe 143">
            <a:extLst>
              <a:ext uri="{FF2B5EF4-FFF2-40B4-BE49-F238E27FC236}">
                <a16:creationId xmlns:a16="http://schemas.microsoft.com/office/drawing/2014/main" id="{B152B11F-D0CE-454C-9472-EC37DDA93AEE}"/>
              </a:ext>
            </a:extLst>
          </p:cNvPr>
          <p:cNvGrpSpPr/>
          <p:nvPr/>
        </p:nvGrpSpPr>
        <p:grpSpPr>
          <a:xfrm>
            <a:off x="10613202" y="3227449"/>
            <a:ext cx="578658" cy="353746"/>
            <a:chOff x="7467416" y="3383730"/>
            <a:chExt cx="578658" cy="353746"/>
          </a:xfrm>
        </p:grpSpPr>
        <p:pic>
          <p:nvPicPr>
            <p:cNvPr id="145" name="Graphique 144" descr="Horloge avec un remplissage uni">
              <a:extLst>
                <a:ext uri="{FF2B5EF4-FFF2-40B4-BE49-F238E27FC236}">
                  <a16:creationId xmlns:a16="http://schemas.microsoft.com/office/drawing/2014/main" id="{165F3720-D5B7-471A-B3F5-99E98389B8A4}"/>
                </a:ext>
              </a:extLst>
            </p:cNvPr>
            <p:cNvPicPr>
              <a:picLocks noChangeAspect="1"/>
            </p:cNvPicPr>
            <p:nvPr/>
          </p:nvPicPr>
          <p:blipFill>
            <a:blip r:embed="rId7" cstate="email">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7467416" y="3383730"/>
              <a:ext cx="353746" cy="353746"/>
            </a:xfrm>
            <a:prstGeom prst="rect">
              <a:avLst/>
            </a:prstGeom>
          </p:spPr>
        </p:pic>
        <p:sp>
          <p:nvSpPr>
            <p:cNvPr id="146" name="Espace réservé du texte 5">
              <a:extLst>
                <a:ext uri="{FF2B5EF4-FFF2-40B4-BE49-F238E27FC236}">
                  <a16:creationId xmlns:a16="http://schemas.microsoft.com/office/drawing/2014/main" id="{14773F09-BE22-4239-AB68-5FBAAF35D26D}"/>
                </a:ext>
              </a:extLst>
            </p:cNvPr>
            <p:cNvSpPr txBox="1">
              <a:spLocks/>
            </p:cNvSpPr>
            <p:nvPr/>
          </p:nvSpPr>
          <p:spPr bwMode="gray">
            <a:xfrm>
              <a:off x="7873244" y="3471172"/>
              <a:ext cx="172830" cy="155535"/>
            </a:xfrm>
            <a:prstGeom prst="rect">
              <a:avLst/>
            </a:prstGeom>
          </p:spPr>
          <p:txBody>
            <a:bodyPr vert="horz" lIns="0" tIns="0" rIns="0" bIns="0" rtlCol="0" anchor="t" anchorCtr="0">
              <a:noAutofit/>
            </a:bodyPr>
            <a:lstStyle>
              <a:lvl1pPr marL="191995" indent="-191995" algn="l" defTabSz="1219170" rtl="0" eaLnBrk="1" latinLnBrk="0" hangingPunct="1">
                <a:lnSpc>
                  <a:spcPct val="100000"/>
                </a:lnSpc>
                <a:spcBef>
                  <a:spcPts val="533"/>
                </a:spcBef>
                <a:spcAft>
                  <a:spcPts val="1067"/>
                </a:spcAft>
                <a:buFont typeface="+mj-lt"/>
                <a:buAutoNum type="arabicPeriod"/>
                <a:defRPr sz="1400" b="1" kern="1200">
                  <a:solidFill>
                    <a:schemeClr val="tx1"/>
                  </a:solidFill>
                  <a:latin typeface="+mn-lt"/>
                  <a:ea typeface="+mn-ea"/>
                  <a:cs typeface="+mn-cs"/>
                </a:defRPr>
              </a:lvl1pPr>
              <a:lvl2pPr marL="431989" indent="-191995" algn="l" defTabSz="1219170" rtl="0" eaLnBrk="1" latinLnBrk="0" hangingPunct="1">
                <a:lnSpc>
                  <a:spcPct val="100000"/>
                </a:lnSpc>
                <a:spcBef>
                  <a:spcPts val="800"/>
                </a:spcBef>
                <a:spcAft>
                  <a:spcPts val="1067"/>
                </a:spcAft>
                <a:buFont typeface="+mj-lt"/>
                <a:buAutoNum type="alphaLcPeriod"/>
                <a:defRPr sz="1267" kern="1200">
                  <a:solidFill>
                    <a:schemeClr val="tx1"/>
                  </a:solidFill>
                  <a:latin typeface="+mn-lt"/>
                  <a:ea typeface="+mn-ea"/>
                  <a:cs typeface="+mn-cs"/>
                </a:defRPr>
              </a:lvl2pPr>
              <a:lvl3pPr marL="575986" indent="-95998" algn="l" defTabSz="1219170" rtl="0" eaLnBrk="1" latinLnBrk="0" hangingPunct="1">
                <a:lnSpc>
                  <a:spcPct val="100000"/>
                </a:lnSpc>
                <a:spcBef>
                  <a:spcPts val="133"/>
                </a:spcBef>
                <a:spcAft>
                  <a:spcPts val="133"/>
                </a:spcAft>
                <a:buSzPct val="100000"/>
                <a:buFont typeface="Arial" pitchFamily="34" charset="0"/>
                <a:buChar char="•"/>
                <a:defRPr sz="1133" kern="1200">
                  <a:solidFill>
                    <a:schemeClr val="tx1"/>
                  </a:solidFill>
                  <a:latin typeface="+mn-lt"/>
                  <a:ea typeface="+mn-ea"/>
                  <a:cs typeface="+mn-cs"/>
                </a:defRPr>
              </a:lvl3pPr>
              <a:lvl4pPr marL="815980" indent="-95998" algn="l" defTabSz="1219170" rtl="0" eaLnBrk="1" latinLnBrk="0" hangingPunct="1">
                <a:lnSpc>
                  <a:spcPct val="100000"/>
                </a:lnSpc>
                <a:spcBef>
                  <a:spcPts val="133"/>
                </a:spcBef>
                <a:spcAft>
                  <a:spcPts val="133"/>
                </a:spcAft>
                <a:buSzPct val="100000"/>
                <a:buFont typeface="Arial" pitchFamily="34" charset="0"/>
                <a:buChar char="•"/>
                <a:defRPr sz="1000" kern="1200">
                  <a:solidFill>
                    <a:schemeClr val="tx1"/>
                  </a:solidFill>
                  <a:latin typeface="+mn-lt"/>
                  <a:ea typeface="+mn-ea"/>
                  <a:cs typeface="+mn-cs"/>
                </a:defRPr>
              </a:lvl4pPr>
              <a:lvl5pPr marL="1103972" indent="-95998" algn="l" defTabSz="1219170" rtl="0" eaLnBrk="1" latinLnBrk="0" hangingPunct="1">
                <a:lnSpc>
                  <a:spcPct val="100000"/>
                </a:lnSpc>
                <a:spcBef>
                  <a:spcPts val="133"/>
                </a:spcBef>
                <a:spcAft>
                  <a:spcPts val="133"/>
                </a:spcAft>
                <a:buSzPct val="100000"/>
                <a:buFont typeface="Arial" pitchFamily="34" charset="0"/>
                <a:buChar char="•"/>
                <a:defRPr sz="933"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a:lstStyle>
            <a:p>
              <a:pPr marL="0" indent="0">
                <a:buFont typeface="+mj-lt"/>
                <a:buNone/>
              </a:pPr>
              <a:r>
                <a:rPr lang="fr-FR" b="0" dirty="0">
                  <a:latin typeface="Marianne" panose="02000000000000000000" pitchFamily="2" charset="0"/>
                </a:rPr>
                <a:t>7’</a:t>
              </a:r>
            </a:p>
          </p:txBody>
        </p:sp>
      </p:grpSp>
      <p:grpSp>
        <p:nvGrpSpPr>
          <p:cNvPr id="98" name="Groupe 97">
            <a:extLst>
              <a:ext uri="{FF2B5EF4-FFF2-40B4-BE49-F238E27FC236}">
                <a16:creationId xmlns:a16="http://schemas.microsoft.com/office/drawing/2014/main" id="{222BBCEF-B49A-40B7-88CC-792D3435BFBE}"/>
              </a:ext>
            </a:extLst>
          </p:cNvPr>
          <p:cNvGrpSpPr/>
          <p:nvPr/>
        </p:nvGrpSpPr>
        <p:grpSpPr>
          <a:xfrm>
            <a:off x="523684" y="4180045"/>
            <a:ext cx="4624768" cy="2552571"/>
            <a:chOff x="523684" y="4180045"/>
            <a:chExt cx="4624768" cy="2552571"/>
          </a:xfrm>
        </p:grpSpPr>
        <p:sp>
          <p:nvSpPr>
            <p:cNvPr id="162" name="Rectangle : coins arrondis 161">
              <a:extLst>
                <a:ext uri="{FF2B5EF4-FFF2-40B4-BE49-F238E27FC236}">
                  <a16:creationId xmlns:a16="http://schemas.microsoft.com/office/drawing/2014/main" id="{BD528977-E172-4D2F-932E-DAB03D1B2250}"/>
                </a:ext>
              </a:extLst>
            </p:cNvPr>
            <p:cNvSpPr/>
            <p:nvPr/>
          </p:nvSpPr>
          <p:spPr>
            <a:xfrm>
              <a:off x="523684" y="4180045"/>
              <a:ext cx="4624768" cy="2552571"/>
            </a:xfrm>
            <a:prstGeom prst="roundRect">
              <a:avLst/>
            </a:prstGeom>
            <a:solidFill>
              <a:schemeClr val="accent6">
                <a:lumMod val="20000"/>
                <a:lumOff val="80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nvGrpSpPr>
            <p:cNvPr id="45" name="Groupe 44">
              <a:extLst>
                <a:ext uri="{FF2B5EF4-FFF2-40B4-BE49-F238E27FC236}">
                  <a16:creationId xmlns:a16="http://schemas.microsoft.com/office/drawing/2014/main" id="{92FE8E16-0DA0-4578-B8DD-891804F0EBCC}"/>
                </a:ext>
              </a:extLst>
            </p:cNvPr>
            <p:cNvGrpSpPr/>
            <p:nvPr/>
          </p:nvGrpSpPr>
          <p:grpSpPr>
            <a:xfrm>
              <a:off x="714826" y="4748768"/>
              <a:ext cx="1949280" cy="1553690"/>
              <a:chOff x="7893363" y="3662361"/>
              <a:chExt cx="3960000" cy="2657474"/>
            </a:xfrm>
          </p:grpSpPr>
          <p:pic>
            <p:nvPicPr>
              <p:cNvPr id="46" name="Image 45">
                <a:extLst>
                  <a:ext uri="{FF2B5EF4-FFF2-40B4-BE49-F238E27FC236}">
                    <a16:creationId xmlns:a16="http://schemas.microsoft.com/office/drawing/2014/main" id="{7FD70E48-F34E-43C6-9B90-2D34BB76C3CC}"/>
                  </a:ext>
                </a:extLst>
              </p:cNvPr>
              <p:cNvPicPr preferRelativeResize="0">
                <a:picLocks/>
              </p:cNvPicPr>
              <p:nvPr/>
            </p:nvPicPr>
            <p:blipFill rotWithShape="1">
              <a:blip r:embed="rId2" cstate="email">
                <a:extLst>
                  <a:ext uri="{28A0092B-C50C-407E-A947-70E740481C1C}">
                    <a14:useLocalDpi xmlns:a14="http://schemas.microsoft.com/office/drawing/2010/main"/>
                  </a:ext>
                </a:extLst>
              </a:blip>
              <a:srcRect/>
              <a:stretch/>
            </p:blipFill>
            <p:spPr>
              <a:xfrm>
                <a:off x="7893363" y="3662361"/>
                <a:ext cx="3960000" cy="2647398"/>
              </a:xfrm>
              <a:prstGeom prst="rect">
                <a:avLst/>
              </a:prstGeom>
              <a:scene3d>
                <a:camera prst="isometricLeftDown">
                  <a:rot lat="0" lon="0" rev="0"/>
                </a:camera>
                <a:lightRig rig="threePt" dir="t"/>
              </a:scene3d>
            </p:spPr>
          </p:pic>
          <p:sp>
            <p:nvSpPr>
              <p:cNvPr id="47" name="Rectangle 46">
                <a:extLst>
                  <a:ext uri="{FF2B5EF4-FFF2-40B4-BE49-F238E27FC236}">
                    <a16:creationId xmlns:a16="http://schemas.microsoft.com/office/drawing/2014/main" id="{4D97A427-83A5-410F-8DCC-327D8D8EB8A0}"/>
                  </a:ext>
                </a:extLst>
              </p:cNvPr>
              <p:cNvSpPr/>
              <p:nvPr/>
            </p:nvSpPr>
            <p:spPr>
              <a:xfrm>
                <a:off x="10109845" y="5691525"/>
                <a:ext cx="720000" cy="24686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8" name="Rectangle 47">
                <a:extLst>
                  <a:ext uri="{FF2B5EF4-FFF2-40B4-BE49-F238E27FC236}">
                    <a16:creationId xmlns:a16="http://schemas.microsoft.com/office/drawing/2014/main" id="{F75B91DB-CE2E-4178-B7A9-CB37A75735E2}"/>
                  </a:ext>
                </a:extLst>
              </p:cNvPr>
              <p:cNvSpPr/>
              <p:nvPr/>
            </p:nvSpPr>
            <p:spPr>
              <a:xfrm>
                <a:off x="8508536" y="5988664"/>
                <a:ext cx="720000" cy="246866"/>
              </a:xfrm>
              <a:prstGeom prst="rect">
                <a:avLst/>
              </a:prstGeom>
              <a:solidFill>
                <a:srgbClr val="CAFF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9" name="Rectangle 48">
                <a:extLst>
                  <a:ext uri="{FF2B5EF4-FFF2-40B4-BE49-F238E27FC236}">
                    <a16:creationId xmlns:a16="http://schemas.microsoft.com/office/drawing/2014/main" id="{82465FD0-E1BB-4B1A-B17A-180E36E4083C}"/>
                  </a:ext>
                </a:extLst>
              </p:cNvPr>
              <p:cNvSpPr/>
              <p:nvPr/>
            </p:nvSpPr>
            <p:spPr>
              <a:xfrm>
                <a:off x="10572000" y="6072969"/>
                <a:ext cx="720000" cy="24686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0" name="Rectangle 49">
                <a:extLst>
                  <a:ext uri="{FF2B5EF4-FFF2-40B4-BE49-F238E27FC236}">
                    <a16:creationId xmlns:a16="http://schemas.microsoft.com/office/drawing/2014/main" id="{83EC210B-0984-4777-ADBF-067AD62537B7}"/>
                  </a:ext>
                </a:extLst>
              </p:cNvPr>
              <p:cNvSpPr/>
              <p:nvPr/>
            </p:nvSpPr>
            <p:spPr>
              <a:xfrm>
                <a:off x="11040652" y="5708919"/>
                <a:ext cx="720000" cy="24686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1" name="Rectangle 50">
                <a:extLst>
                  <a:ext uri="{FF2B5EF4-FFF2-40B4-BE49-F238E27FC236}">
                    <a16:creationId xmlns:a16="http://schemas.microsoft.com/office/drawing/2014/main" id="{05CDF517-B3F9-4DA8-B51F-E99A76C5C95E}"/>
                  </a:ext>
                </a:extLst>
              </p:cNvPr>
              <p:cNvSpPr/>
              <p:nvPr/>
            </p:nvSpPr>
            <p:spPr>
              <a:xfrm>
                <a:off x="9117070" y="5682760"/>
                <a:ext cx="720000" cy="246866"/>
              </a:xfrm>
              <a:prstGeom prst="rect">
                <a:avLst/>
              </a:prstGeom>
              <a:solidFill>
                <a:srgbClr val="CAFF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2" name="Rectangle 51">
                <a:extLst>
                  <a:ext uri="{FF2B5EF4-FFF2-40B4-BE49-F238E27FC236}">
                    <a16:creationId xmlns:a16="http://schemas.microsoft.com/office/drawing/2014/main" id="{25ACBBCB-0B73-4295-968A-46FCE3343B6F}"/>
                  </a:ext>
                </a:extLst>
              </p:cNvPr>
              <p:cNvSpPr/>
              <p:nvPr/>
            </p:nvSpPr>
            <p:spPr>
              <a:xfrm>
                <a:off x="8148536" y="5661005"/>
                <a:ext cx="720000" cy="246866"/>
              </a:xfrm>
              <a:prstGeom prst="rect">
                <a:avLst/>
              </a:prstGeom>
              <a:solidFill>
                <a:srgbClr val="CAFF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53" name="Image 52">
                <a:extLst>
                  <a:ext uri="{FF2B5EF4-FFF2-40B4-BE49-F238E27FC236}">
                    <a16:creationId xmlns:a16="http://schemas.microsoft.com/office/drawing/2014/main" id="{53099244-C662-4A61-9EFA-B8CE4F8F2D8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196925" y="3729745"/>
                <a:ext cx="3352872" cy="1885989"/>
              </a:xfrm>
              <a:prstGeom prst="rect">
                <a:avLst/>
              </a:prstGeom>
            </p:spPr>
          </p:pic>
        </p:grpSp>
        <p:grpSp>
          <p:nvGrpSpPr>
            <p:cNvPr id="54" name="Groupe 53">
              <a:extLst>
                <a:ext uri="{FF2B5EF4-FFF2-40B4-BE49-F238E27FC236}">
                  <a16:creationId xmlns:a16="http://schemas.microsoft.com/office/drawing/2014/main" id="{36039343-CA24-4BD8-B7A1-99BAC10D06C9}"/>
                </a:ext>
              </a:extLst>
            </p:cNvPr>
            <p:cNvGrpSpPr/>
            <p:nvPr/>
          </p:nvGrpSpPr>
          <p:grpSpPr>
            <a:xfrm>
              <a:off x="2774133" y="4757819"/>
              <a:ext cx="1949280" cy="1553690"/>
              <a:chOff x="7893363" y="3662361"/>
              <a:chExt cx="3960000" cy="2657474"/>
            </a:xfrm>
          </p:grpSpPr>
          <p:pic>
            <p:nvPicPr>
              <p:cNvPr id="55" name="Image 54">
                <a:extLst>
                  <a:ext uri="{FF2B5EF4-FFF2-40B4-BE49-F238E27FC236}">
                    <a16:creationId xmlns:a16="http://schemas.microsoft.com/office/drawing/2014/main" id="{68EBA7CE-E773-45A5-A93E-27977082567C}"/>
                  </a:ext>
                </a:extLst>
              </p:cNvPr>
              <p:cNvPicPr preferRelativeResize="0">
                <a:picLocks/>
              </p:cNvPicPr>
              <p:nvPr/>
            </p:nvPicPr>
            <p:blipFill rotWithShape="1">
              <a:blip r:embed="rId2" cstate="email">
                <a:extLst>
                  <a:ext uri="{28A0092B-C50C-407E-A947-70E740481C1C}">
                    <a14:useLocalDpi xmlns:a14="http://schemas.microsoft.com/office/drawing/2010/main"/>
                  </a:ext>
                </a:extLst>
              </a:blip>
              <a:srcRect/>
              <a:stretch/>
            </p:blipFill>
            <p:spPr>
              <a:xfrm>
                <a:off x="7893363" y="3662361"/>
                <a:ext cx="3960000" cy="2647398"/>
              </a:xfrm>
              <a:prstGeom prst="rect">
                <a:avLst/>
              </a:prstGeom>
              <a:scene3d>
                <a:camera prst="isometricLeftDown">
                  <a:rot lat="0" lon="0" rev="0"/>
                </a:camera>
                <a:lightRig rig="threePt" dir="t"/>
              </a:scene3d>
            </p:spPr>
          </p:pic>
          <p:sp>
            <p:nvSpPr>
              <p:cNvPr id="56" name="Rectangle 55">
                <a:extLst>
                  <a:ext uri="{FF2B5EF4-FFF2-40B4-BE49-F238E27FC236}">
                    <a16:creationId xmlns:a16="http://schemas.microsoft.com/office/drawing/2014/main" id="{DF98674E-F57B-4D05-9049-4443ACC1DF2E}"/>
                  </a:ext>
                </a:extLst>
              </p:cNvPr>
              <p:cNvSpPr/>
              <p:nvPr/>
            </p:nvSpPr>
            <p:spPr>
              <a:xfrm>
                <a:off x="10109845" y="5691525"/>
                <a:ext cx="720000" cy="24686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7" name="Rectangle 56">
                <a:extLst>
                  <a:ext uri="{FF2B5EF4-FFF2-40B4-BE49-F238E27FC236}">
                    <a16:creationId xmlns:a16="http://schemas.microsoft.com/office/drawing/2014/main" id="{4B887FFC-252C-465B-A720-A18A71D4055B}"/>
                  </a:ext>
                </a:extLst>
              </p:cNvPr>
              <p:cNvSpPr/>
              <p:nvPr/>
            </p:nvSpPr>
            <p:spPr>
              <a:xfrm>
                <a:off x="8508536" y="5988664"/>
                <a:ext cx="720000" cy="246866"/>
              </a:xfrm>
              <a:prstGeom prst="rect">
                <a:avLst/>
              </a:prstGeom>
              <a:solidFill>
                <a:srgbClr val="CAFF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8" name="Rectangle 57">
                <a:extLst>
                  <a:ext uri="{FF2B5EF4-FFF2-40B4-BE49-F238E27FC236}">
                    <a16:creationId xmlns:a16="http://schemas.microsoft.com/office/drawing/2014/main" id="{92CC404E-41A2-4FC2-92AC-53B079AE9705}"/>
                  </a:ext>
                </a:extLst>
              </p:cNvPr>
              <p:cNvSpPr/>
              <p:nvPr/>
            </p:nvSpPr>
            <p:spPr>
              <a:xfrm>
                <a:off x="10572000" y="6072969"/>
                <a:ext cx="720000" cy="24686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9" name="Rectangle 58">
                <a:extLst>
                  <a:ext uri="{FF2B5EF4-FFF2-40B4-BE49-F238E27FC236}">
                    <a16:creationId xmlns:a16="http://schemas.microsoft.com/office/drawing/2014/main" id="{AA3EB0A6-CB1D-43DE-9638-0788C2F9FCBD}"/>
                  </a:ext>
                </a:extLst>
              </p:cNvPr>
              <p:cNvSpPr/>
              <p:nvPr/>
            </p:nvSpPr>
            <p:spPr>
              <a:xfrm>
                <a:off x="11040652" y="5708919"/>
                <a:ext cx="720000" cy="24686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0" name="Rectangle 59">
                <a:extLst>
                  <a:ext uri="{FF2B5EF4-FFF2-40B4-BE49-F238E27FC236}">
                    <a16:creationId xmlns:a16="http://schemas.microsoft.com/office/drawing/2014/main" id="{0773595C-C9E2-4211-9AF4-B6FB04716D40}"/>
                  </a:ext>
                </a:extLst>
              </p:cNvPr>
              <p:cNvSpPr/>
              <p:nvPr/>
            </p:nvSpPr>
            <p:spPr>
              <a:xfrm>
                <a:off x="9117070" y="5682760"/>
                <a:ext cx="720000" cy="246866"/>
              </a:xfrm>
              <a:prstGeom prst="rect">
                <a:avLst/>
              </a:prstGeom>
              <a:solidFill>
                <a:srgbClr val="CAFF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1" name="Rectangle 60">
                <a:extLst>
                  <a:ext uri="{FF2B5EF4-FFF2-40B4-BE49-F238E27FC236}">
                    <a16:creationId xmlns:a16="http://schemas.microsoft.com/office/drawing/2014/main" id="{FA618CA2-33C6-4455-B7B2-E20C741855DC}"/>
                  </a:ext>
                </a:extLst>
              </p:cNvPr>
              <p:cNvSpPr/>
              <p:nvPr/>
            </p:nvSpPr>
            <p:spPr>
              <a:xfrm>
                <a:off x="8148536" y="5661005"/>
                <a:ext cx="720000" cy="246866"/>
              </a:xfrm>
              <a:prstGeom prst="rect">
                <a:avLst/>
              </a:prstGeom>
              <a:solidFill>
                <a:srgbClr val="CAFF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62" name="Image 61">
                <a:extLst>
                  <a:ext uri="{FF2B5EF4-FFF2-40B4-BE49-F238E27FC236}">
                    <a16:creationId xmlns:a16="http://schemas.microsoft.com/office/drawing/2014/main" id="{1BD2FCF8-C939-48A6-8DE3-D100F87996E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196925" y="3729745"/>
                <a:ext cx="3352872" cy="1885989"/>
              </a:xfrm>
              <a:prstGeom prst="rect">
                <a:avLst/>
              </a:prstGeom>
            </p:spPr>
          </p:pic>
        </p:grpSp>
        <p:sp>
          <p:nvSpPr>
            <p:cNvPr id="87" name="Espace réservé du texte 5">
              <a:extLst>
                <a:ext uri="{FF2B5EF4-FFF2-40B4-BE49-F238E27FC236}">
                  <a16:creationId xmlns:a16="http://schemas.microsoft.com/office/drawing/2014/main" id="{66B1C139-FAE7-4AE9-818F-C2F1836D1723}"/>
                </a:ext>
              </a:extLst>
            </p:cNvPr>
            <p:cNvSpPr txBox="1">
              <a:spLocks/>
            </p:cNvSpPr>
            <p:nvPr/>
          </p:nvSpPr>
          <p:spPr bwMode="gray">
            <a:xfrm>
              <a:off x="2264055" y="6350648"/>
              <a:ext cx="969809" cy="240580"/>
            </a:xfrm>
            <a:prstGeom prst="rect">
              <a:avLst/>
            </a:prstGeom>
          </p:spPr>
          <p:txBody>
            <a:bodyPr vert="horz" lIns="0" tIns="0" rIns="0" bIns="0" rtlCol="0" anchor="t" anchorCtr="0">
              <a:noAutofit/>
            </a:bodyPr>
            <a:lstStyle>
              <a:lvl1pPr marL="191995" indent="-191995" algn="l" defTabSz="1219170" rtl="0" eaLnBrk="1" latinLnBrk="0" hangingPunct="1">
                <a:lnSpc>
                  <a:spcPct val="100000"/>
                </a:lnSpc>
                <a:spcBef>
                  <a:spcPts val="533"/>
                </a:spcBef>
                <a:spcAft>
                  <a:spcPts val="1067"/>
                </a:spcAft>
                <a:buFont typeface="+mj-lt"/>
                <a:buAutoNum type="arabicPeriod"/>
                <a:defRPr sz="1400" b="1" kern="1200">
                  <a:solidFill>
                    <a:schemeClr val="tx1"/>
                  </a:solidFill>
                  <a:latin typeface="+mn-lt"/>
                  <a:ea typeface="+mn-ea"/>
                  <a:cs typeface="+mn-cs"/>
                </a:defRPr>
              </a:lvl1pPr>
              <a:lvl2pPr marL="431989" indent="-191995" algn="l" defTabSz="1219170" rtl="0" eaLnBrk="1" latinLnBrk="0" hangingPunct="1">
                <a:lnSpc>
                  <a:spcPct val="100000"/>
                </a:lnSpc>
                <a:spcBef>
                  <a:spcPts val="800"/>
                </a:spcBef>
                <a:spcAft>
                  <a:spcPts val="1067"/>
                </a:spcAft>
                <a:buFont typeface="+mj-lt"/>
                <a:buAutoNum type="alphaLcPeriod"/>
                <a:defRPr sz="1267" kern="1200">
                  <a:solidFill>
                    <a:schemeClr val="tx1"/>
                  </a:solidFill>
                  <a:latin typeface="+mn-lt"/>
                  <a:ea typeface="+mn-ea"/>
                  <a:cs typeface="+mn-cs"/>
                </a:defRPr>
              </a:lvl2pPr>
              <a:lvl3pPr marL="575986" indent="-95998" algn="l" defTabSz="1219170" rtl="0" eaLnBrk="1" latinLnBrk="0" hangingPunct="1">
                <a:lnSpc>
                  <a:spcPct val="100000"/>
                </a:lnSpc>
                <a:spcBef>
                  <a:spcPts val="133"/>
                </a:spcBef>
                <a:spcAft>
                  <a:spcPts val="133"/>
                </a:spcAft>
                <a:buSzPct val="100000"/>
                <a:buFont typeface="Arial" pitchFamily="34" charset="0"/>
                <a:buChar char="•"/>
                <a:defRPr sz="1133" kern="1200">
                  <a:solidFill>
                    <a:schemeClr val="tx1"/>
                  </a:solidFill>
                  <a:latin typeface="+mn-lt"/>
                  <a:ea typeface="+mn-ea"/>
                  <a:cs typeface="+mn-cs"/>
                </a:defRPr>
              </a:lvl3pPr>
              <a:lvl4pPr marL="815980" indent="-95998" algn="l" defTabSz="1219170" rtl="0" eaLnBrk="1" latinLnBrk="0" hangingPunct="1">
                <a:lnSpc>
                  <a:spcPct val="100000"/>
                </a:lnSpc>
                <a:spcBef>
                  <a:spcPts val="133"/>
                </a:spcBef>
                <a:spcAft>
                  <a:spcPts val="133"/>
                </a:spcAft>
                <a:buSzPct val="100000"/>
                <a:buFont typeface="Arial" pitchFamily="34" charset="0"/>
                <a:buChar char="•"/>
                <a:defRPr sz="1000" kern="1200">
                  <a:solidFill>
                    <a:schemeClr val="tx1"/>
                  </a:solidFill>
                  <a:latin typeface="+mn-lt"/>
                  <a:ea typeface="+mn-ea"/>
                  <a:cs typeface="+mn-cs"/>
                </a:defRPr>
              </a:lvl4pPr>
              <a:lvl5pPr marL="1103972" indent="-95998" algn="l" defTabSz="1219170" rtl="0" eaLnBrk="1" latinLnBrk="0" hangingPunct="1">
                <a:lnSpc>
                  <a:spcPct val="100000"/>
                </a:lnSpc>
                <a:spcBef>
                  <a:spcPts val="133"/>
                </a:spcBef>
                <a:spcAft>
                  <a:spcPts val="133"/>
                </a:spcAft>
                <a:buSzPct val="100000"/>
                <a:buFont typeface="Arial" pitchFamily="34" charset="0"/>
                <a:buChar char="•"/>
                <a:defRPr sz="933"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a:lstStyle>
            <a:p>
              <a:pPr marL="0" indent="0" algn="ctr">
                <a:buFont typeface="+mj-lt"/>
                <a:buNone/>
              </a:pPr>
              <a:r>
                <a:rPr lang="fr-FR" i="1" dirty="0">
                  <a:latin typeface="Marianne" panose="02000000000000000000" pitchFamily="2" charset="0"/>
                </a:rPr>
                <a:t>Stand 4</a:t>
              </a:r>
            </a:p>
          </p:txBody>
        </p:sp>
        <p:sp>
          <p:nvSpPr>
            <p:cNvPr id="89" name="Espace réservé du texte 5">
              <a:extLst>
                <a:ext uri="{FF2B5EF4-FFF2-40B4-BE49-F238E27FC236}">
                  <a16:creationId xmlns:a16="http://schemas.microsoft.com/office/drawing/2014/main" id="{3B51C927-4D18-4729-8051-908F8B394306}"/>
                </a:ext>
              </a:extLst>
            </p:cNvPr>
            <p:cNvSpPr txBox="1">
              <a:spLocks/>
            </p:cNvSpPr>
            <p:nvPr/>
          </p:nvSpPr>
          <p:spPr bwMode="gray">
            <a:xfrm>
              <a:off x="2445674" y="4225825"/>
              <a:ext cx="716114" cy="205104"/>
            </a:xfrm>
            <a:prstGeom prst="rect">
              <a:avLst/>
            </a:prstGeom>
          </p:spPr>
          <p:txBody>
            <a:bodyPr vert="horz" lIns="0" tIns="0" rIns="0" bIns="0" rtlCol="0" anchor="t" anchorCtr="0">
              <a:noAutofit/>
            </a:bodyPr>
            <a:lstStyle>
              <a:lvl1pPr marL="191995" indent="-191995" algn="l" defTabSz="1219170" rtl="0" eaLnBrk="1" latinLnBrk="0" hangingPunct="1">
                <a:lnSpc>
                  <a:spcPct val="100000"/>
                </a:lnSpc>
                <a:spcBef>
                  <a:spcPts val="533"/>
                </a:spcBef>
                <a:spcAft>
                  <a:spcPts val="1067"/>
                </a:spcAft>
                <a:buFont typeface="+mj-lt"/>
                <a:buAutoNum type="arabicPeriod"/>
                <a:defRPr sz="1400" b="1" kern="1200">
                  <a:solidFill>
                    <a:schemeClr val="tx1"/>
                  </a:solidFill>
                  <a:latin typeface="+mn-lt"/>
                  <a:ea typeface="+mn-ea"/>
                  <a:cs typeface="+mn-cs"/>
                </a:defRPr>
              </a:lvl1pPr>
              <a:lvl2pPr marL="431989" indent="-191995" algn="l" defTabSz="1219170" rtl="0" eaLnBrk="1" latinLnBrk="0" hangingPunct="1">
                <a:lnSpc>
                  <a:spcPct val="100000"/>
                </a:lnSpc>
                <a:spcBef>
                  <a:spcPts val="800"/>
                </a:spcBef>
                <a:spcAft>
                  <a:spcPts val="1067"/>
                </a:spcAft>
                <a:buFont typeface="+mj-lt"/>
                <a:buAutoNum type="alphaLcPeriod"/>
                <a:defRPr sz="1267" kern="1200">
                  <a:solidFill>
                    <a:schemeClr val="tx1"/>
                  </a:solidFill>
                  <a:latin typeface="+mn-lt"/>
                  <a:ea typeface="+mn-ea"/>
                  <a:cs typeface="+mn-cs"/>
                </a:defRPr>
              </a:lvl2pPr>
              <a:lvl3pPr marL="575986" indent="-95998" algn="l" defTabSz="1219170" rtl="0" eaLnBrk="1" latinLnBrk="0" hangingPunct="1">
                <a:lnSpc>
                  <a:spcPct val="100000"/>
                </a:lnSpc>
                <a:spcBef>
                  <a:spcPts val="133"/>
                </a:spcBef>
                <a:spcAft>
                  <a:spcPts val="133"/>
                </a:spcAft>
                <a:buSzPct val="100000"/>
                <a:buFont typeface="Arial" pitchFamily="34" charset="0"/>
                <a:buChar char="•"/>
                <a:defRPr sz="1133" kern="1200">
                  <a:solidFill>
                    <a:schemeClr val="tx1"/>
                  </a:solidFill>
                  <a:latin typeface="+mn-lt"/>
                  <a:ea typeface="+mn-ea"/>
                  <a:cs typeface="+mn-cs"/>
                </a:defRPr>
              </a:lvl3pPr>
              <a:lvl4pPr marL="815980" indent="-95998" algn="l" defTabSz="1219170" rtl="0" eaLnBrk="1" latinLnBrk="0" hangingPunct="1">
                <a:lnSpc>
                  <a:spcPct val="100000"/>
                </a:lnSpc>
                <a:spcBef>
                  <a:spcPts val="133"/>
                </a:spcBef>
                <a:spcAft>
                  <a:spcPts val="133"/>
                </a:spcAft>
                <a:buSzPct val="100000"/>
                <a:buFont typeface="Arial" pitchFamily="34" charset="0"/>
                <a:buChar char="•"/>
                <a:defRPr sz="1000" kern="1200">
                  <a:solidFill>
                    <a:schemeClr val="tx1"/>
                  </a:solidFill>
                  <a:latin typeface="+mn-lt"/>
                  <a:ea typeface="+mn-ea"/>
                  <a:cs typeface="+mn-cs"/>
                </a:defRPr>
              </a:lvl4pPr>
              <a:lvl5pPr marL="1103972" indent="-95998" algn="l" defTabSz="1219170" rtl="0" eaLnBrk="1" latinLnBrk="0" hangingPunct="1">
                <a:lnSpc>
                  <a:spcPct val="100000"/>
                </a:lnSpc>
                <a:spcBef>
                  <a:spcPts val="133"/>
                </a:spcBef>
                <a:spcAft>
                  <a:spcPts val="133"/>
                </a:spcAft>
                <a:buSzPct val="100000"/>
                <a:buFont typeface="Arial" pitchFamily="34" charset="0"/>
                <a:buChar char="•"/>
                <a:defRPr sz="933"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a:lstStyle>
            <a:p>
              <a:pPr marL="0" indent="0">
                <a:buFont typeface="+mj-lt"/>
                <a:buNone/>
              </a:pPr>
              <a:r>
                <a:rPr lang="fr-FR" sz="1600" dirty="0">
                  <a:solidFill>
                    <a:schemeClr val="accent6">
                      <a:lumMod val="75000"/>
                    </a:schemeClr>
                  </a:solidFill>
                  <a:latin typeface="Marianne" panose="02000000000000000000" pitchFamily="2" charset="0"/>
                </a:rPr>
                <a:t>Salle 2</a:t>
              </a:r>
            </a:p>
          </p:txBody>
        </p:sp>
        <p:sp>
          <p:nvSpPr>
            <p:cNvPr id="96" name="Espace réservé du texte 5">
              <a:extLst>
                <a:ext uri="{FF2B5EF4-FFF2-40B4-BE49-F238E27FC236}">
                  <a16:creationId xmlns:a16="http://schemas.microsoft.com/office/drawing/2014/main" id="{6E3C302F-9341-4CAA-958C-1A98C6913593}"/>
                </a:ext>
              </a:extLst>
            </p:cNvPr>
            <p:cNvSpPr txBox="1">
              <a:spLocks/>
            </p:cNvSpPr>
            <p:nvPr/>
          </p:nvSpPr>
          <p:spPr bwMode="gray">
            <a:xfrm>
              <a:off x="3093713" y="4502243"/>
              <a:ext cx="1310118" cy="192972"/>
            </a:xfrm>
            <a:prstGeom prst="rect">
              <a:avLst/>
            </a:prstGeom>
          </p:spPr>
          <p:txBody>
            <a:bodyPr vert="horz" lIns="0" tIns="0" rIns="0" bIns="0" rtlCol="0" anchor="t" anchorCtr="0">
              <a:noAutofit/>
            </a:bodyPr>
            <a:lstStyle>
              <a:lvl1pPr marL="191995" indent="-191995" algn="l" defTabSz="1219170" rtl="0" eaLnBrk="1" latinLnBrk="0" hangingPunct="1">
                <a:lnSpc>
                  <a:spcPct val="100000"/>
                </a:lnSpc>
                <a:spcBef>
                  <a:spcPts val="533"/>
                </a:spcBef>
                <a:spcAft>
                  <a:spcPts val="1067"/>
                </a:spcAft>
                <a:buFont typeface="+mj-lt"/>
                <a:buAutoNum type="arabicPeriod"/>
                <a:defRPr sz="1400" b="1" kern="1200">
                  <a:solidFill>
                    <a:schemeClr val="tx1"/>
                  </a:solidFill>
                  <a:latin typeface="+mn-lt"/>
                  <a:ea typeface="+mn-ea"/>
                  <a:cs typeface="+mn-cs"/>
                </a:defRPr>
              </a:lvl1pPr>
              <a:lvl2pPr marL="431989" indent="-191995" algn="l" defTabSz="1219170" rtl="0" eaLnBrk="1" latinLnBrk="0" hangingPunct="1">
                <a:lnSpc>
                  <a:spcPct val="100000"/>
                </a:lnSpc>
                <a:spcBef>
                  <a:spcPts val="800"/>
                </a:spcBef>
                <a:spcAft>
                  <a:spcPts val="1067"/>
                </a:spcAft>
                <a:buFont typeface="+mj-lt"/>
                <a:buAutoNum type="alphaLcPeriod"/>
                <a:defRPr sz="1267" kern="1200">
                  <a:solidFill>
                    <a:schemeClr val="tx1"/>
                  </a:solidFill>
                  <a:latin typeface="+mn-lt"/>
                  <a:ea typeface="+mn-ea"/>
                  <a:cs typeface="+mn-cs"/>
                </a:defRPr>
              </a:lvl2pPr>
              <a:lvl3pPr marL="575986" indent="-95998" algn="l" defTabSz="1219170" rtl="0" eaLnBrk="1" latinLnBrk="0" hangingPunct="1">
                <a:lnSpc>
                  <a:spcPct val="100000"/>
                </a:lnSpc>
                <a:spcBef>
                  <a:spcPts val="133"/>
                </a:spcBef>
                <a:spcAft>
                  <a:spcPts val="133"/>
                </a:spcAft>
                <a:buSzPct val="100000"/>
                <a:buFont typeface="Arial" pitchFamily="34" charset="0"/>
                <a:buChar char="•"/>
                <a:defRPr sz="1133" kern="1200">
                  <a:solidFill>
                    <a:schemeClr val="tx1"/>
                  </a:solidFill>
                  <a:latin typeface="+mn-lt"/>
                  <a:ea typeface="+mn-ea"/>
                  <a:cs typeface="+mn-cs"/>
                </a:defRPr>
              </a:lvl3pPr>
              <a:lvl4pPr marL="815980" indent="-95998" algn="l" defTabSz="1219170" rtl="0" eaLnBrk="1" latinLnBrk="0" hangingPunct="1">
                <a:lnSpc>
                  <a:spcPct val="100000"/>
                </a:lnSpc>
                <a:spcBef>
                  <a:spcPts val="133"/>
                </a:spcBef>
                <a:spcAft>
                  <a:spcPts val="133"/>
                </a:spcAft>
                <a:buSzPct val="100000"/>
                <a:buFont typeface="Arial" pitchFamily="34" charset="0"/>
                <a:buChar char="•"/>
                <a:defRPr sz="1000" kern="1200">
                  <a:solidFill>
                    <a:schemeClr val="tx1"/>
                  </a:solidFill>
                  <a:latin typeface="+mn-lt"/>
                  <a:ea typeface="+mn-ea"/>
                  <a:cs typeface="+mn-cs"/>
                </a:defRPr>
              </a:lvl4pPr>
              <a:lvl5pPr marL="1103972" indent="-95998" algn="l" defTabSz="1219170" rtl="0" eaLnBrk="1" latinLnBrk="0" hangingPunct="1">
                <a:lnSpc>
                  <a:spcPct val="100000"/>
                </a:lnSpc>
                <a:spcBef>
                  <a:spcPts val="133"/>
                </a:spcBef>
                <a:spcAft>
                  <a:spcPts val="133"/>
                </a:spcAft>
                <a:buSzPct val="100000"/>
                <a:buFont typeface="Arial" pitchFamily="34" charset="0"/>
                <a:buChar char="•"/>
                <a:defRPr sz="933"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a:lstStyle>
            <a:p>
              <a:pPr marL="0" indent="0" algn="ctr">
                <a:buFont typeface="+mj-lt"/>
                <a:buNone/>
              </a:pPr>
              <a:r>
                <a:rPr lang="fr-FR" sz="1200" b="0" dirty="0">
                  <a:latin typeface="Marianne" panose="02000000000000000000" pitchFamily="2" charset="0"/>
                </a:rPr>
                <a:t>Engagement 8</a:t>
              </a:r>
            </a:p>
          </p:txBody>
        </p:sp>
        <p:sp>
          <p:nvSpPr>
            <p:cNvPr id="97" name="Espace réservé du texte 5">
              <a:extLst>
                <a:ext uri="{FF2B5EF4-FFF2-40B4-BE49-F238E27FC236}">
                  <a16:creationId xmlns:a16="http://schemas.microsoft.com/office/drawing/2014/main" id="{0ACF5889-52F0-4974-9696-294434710C84}"/>
                </a:ext>
              </a:extLst>
            </p:cNvPr>
            <p:cNvSpPr txBox="1">
              <a:spLocks/>
            </p:cNvSpPr>
            <p:nvPr/>
          </p:nvSpPr>
          <p:spPr bwMode="gray">
            <a:xfrm>
              <a:off x="1131144" y="4467960"/>
              <a:ext cx="1310118" cy="192972"/>
            </a:xfrm>
            <a:prstGeom prst="rect">
              <a:avLst/>
            </a:prstGeom>
          </p:spPr>
          <p:txBody>
            <a:bodyPr vert="horz" lIns="0" tIns="0" rIns="0" bIns="0" rtlCol="0" anchor="t" anchorCtr="0">
              <a:noAutofit/>
            </a:bodyPr>
            <a:lstStyle>
              <a:lvl1pPr marL="191995" indent="-191995" algn="l" defTabSz="1219170" rtl="0" eaLnBrk="1" latinLnBrk="0" hangingPunct="1">
                <a:lnSpc>
                  <a:spcPct val="100000"/>
                </a:lnSpc>
                <a:spcBef>
                  <a:spcPts val="533"/>
                </a:spcBef>
                <a:spcAft>
                  <a:spcPts val="1067"/>
                </a:spcAft>
                <a:buFont typeface="+mj-lt"/>
                <a:buAutoNum type="arabicPeriod"/>
                <a:defRPr sz="1400" b="1" kern="1200">
                  <a:solidFill>
                    <a:schemeClr val="tx1"/>
                  </a:solidFill>
                  <a:latin typeface="+mn-lt"/>
                  <a:ea typeface="+mn-ea"/>
                  <a:cs typeface="+mn-cs"/>
                </a:defRPr>
              </a:lvl1pPr>
              <a:lvl2pPr marL="431989" indent="-191995" algn="l" defTabSz="1219170" rtl="0" eaLnBrk="1" latinLnBrk="0" hangingPunct="1">
                <a:lnSpc>
                  <a:spcPct val="100000"/>
                </a:lnSpc>
                <a:spcBef>
                  <a:spcPts val="800"/>
                </a:spcBef>
                <a:spcAft>
                  <a:spcPts val="1067"/>
                </a:spcAft>
                <a:buFont typeface="+mj-lt"/>
                <a:buAutoNum type="alphaLcPeriod"/>
                <a:defRPr sz="1267" kern="1200">
                  <a:solidFill>
                    <a:schemeClr val="tx1"/>
                  </a:solidFill>
                  <a:latin typeface="+mn-lt"/>
                  <a:ea typeface="+mn-ea"/>
                  <a:cs typeface="+mn-cs"/>
                </a:defRPr>
              </a:lvl2pPr>
              <a:lvl3pPr marL="575986" indent="-95998" algn="l" defTabSz="1219170" rtl="0" eaLnBrk="1" latinLnBrk="0" hangingPunct="1">
                <a:lnSpc>
                  <a:spcPct val="100000"/>
                </a:lnSpc>
                <a:spcBef>
                  <a:spcPts val="133"/>
                </a:spcBef>
                <a:spcAft>
                  <a:spcPts val="133"/>
                </a:spcAft>
                <a:buSzPct val="100000"/>
                <a:buFont typeface="Arial" pitchFamily="34" charset="0"/>
                <a:buChar char="•"/>
                <a:defRPr sz="1133" kern="1200">
                  <a:solidFill>
                    <a:schemeClr val="tx1"/>
                  </a:solidFill>
                  <a:latin typeface="+mn-lt"/>
                  <a:ea typeface="+mn-ea"/>
                  <a:cs typeface="+mn-cs"/>
                </a:defRPr>
              </a:lvl3pPr>
              <a:lvl4pPr marL="815980" indent="-95998" algn="l" defTabSz="1219170" rtl="0" eaLnBrk="1" latinLnBrk="0" hangingPunct="1">
                <a:lnSpc>
                  <a:spcPct val="100000"/>
                </a:lnSpc>
                <a:spcBef>
                  <a:spcPts val="133"/>
                </a:spcBef>
                <a:spcAft>
                  <a:spcPts val="133"/>
                </a:spcAft>
                <a:buSzPct val="100000"/>
                <a:buFont typeface="Arial" pitchFamily="34" charset="0"/>
                <a:buChar char="•"/>
                <a:defRPr sz="1000" kern="1200">
                  <a:solidFill>
                    <a:schemeClr val="tx1"/>
                  </a:solidFill>
                  <a:latin typeface="+mn-lt"/>
                  <a:ea typeface="+mn-ea"/>
                  <a:cs typeface="+mn-cs"/>
                </a:defRPr>
              </a:lvl4pPr>
              <a:lvl5pPr marL="1103972" indent="-95998" algn="l" defTabSz="1219170" rtl="0" eaLnBrk="1" latinLnBrk="0" hangingPunct="1">
                <a:lnSpc>
                  <a:spcPct val="100000"/>
                </a:lnSpc>
                <a:spcBef>
                  <a:spcPts val="133"/>
                </a:spcBef>
                <a:spcAft>
                  <a:spcPts val="133"/>
                </a:spcAft>
                <a:buSzPct val="100000"/>
                <a:buFont typeface="Arial" pitchFamily="34" charset="0"/>
                <a:buChar char="•"/>
                <a:defRPr sz="933"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a:lstStyle>
            <a:p>
              <a:pPr marL="0" indent="0" algn="ctr">
                <a:buFont typeface="+mj-lt"/>
                <a:buNone/>
              </a:pPr>
              <a:r>
                <a:rPr lang="fr-FR" sz="1200" b="0" dirty="0">
                  <a:latin typeface="Marianne" panose="02000000000000000000" pitchFamily="2" charset="0"/>
                </a:rPr>
                <a:t>Engagement 7</a:t>
              </a:r>
            </a:p>
          </p:txBody>
        </p:sp>
        <p:cxnSp>
          <p:nvCxnSpPr>
            <p:cNvPr id="131" name="Connecteur : en arc 130">
              <a:extLst>
                <a:ext uri="{FF2B5EF4-FFF2-40B4-BE49-F238E27FC236}">
                  <a16:creationId xmlns:a16="http://schemas.microsoft.com/office/drawing/2014/main" id="{F86AF480-1584-450F-BB4D-0740861D70E0}"/>
                </a:ext>
              </a:extLst>
            </p:cNvPr>
            <p:cNvCxnSpPr>
              <a:cxnSpLocks/>
              <a:stCxn id="87" idx="3"/>
              <a:endCxn id="55" idx="2"/>
            </p:cNvCxnSpPr>
            <p:nvPr/>
          </p:nvCxnSpPr>
          <p:spPr>
            <a:xfrm flipV="1">
              <a:off x="3233864" y="6305619"/>
              <a:ext cx="514909" cy="165319"/>
            </a:xfrm>
            <a:prstGeom prst="curvedConnector2">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34" name="Connecteur : en arc 133">
              <a:extLst>
                <a:ext uri="{FF2B5EF4-FFF2-40B4-BE49-F238E27FC236}">
                  <a16:creationId xmlns:a16="http://schemas.microsoft.com/office/drawing/2014/main" id="{3CF95F1A-461E-4F2E-B742-D2F08413F5A0}"/>
                </a:ext>
              </a:extLst>
            </p:cNvPr>
            <p:cNvCxnSpPr>
              <a:cxnSpLocks/>
              <a:stCxn id="87" idx="1"/>
              <a:endCxn id="46" idx="2"/>
            </p:cNvCxnSpPr>
            <p:nvPr/>
          </p:nvCxnSpPr>
          <p:spPr>
            <a:xfrm rot="10800000">
              <a:off x="1689467" y="6296568"/>
              <a:ext cx="574589" cy="174371"/>
            </a:xfrm>
            <a:prstGeom prst="curvedConnector2">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pic>
          <p:nvPicPr>
            <p:cNvPr id="148" name="Graphique 147" descr="Horloge avec un remplissage uni">
              <a:extLst>
                <a:ext uri="{FF2B5EF4-FFF2-40B4-BE49-F238E27FC236}">
                  <a16:creationId xmlns:a16="http://schemas.microsoft.com/office/drawing/2014/main" id="{E999E435-9781-44FF-B305-55259A5B8267}"/>
                </a:ext>
              </a:extLst>
            </p:cNvPr>
            <p:cNvPicPr>
              <a:picLocks noChangeAspect="1"/>
            </p:cNvPicPr>
            <p:nvPr/>
          </p:nvPicPr>
          <p:blipFill>
            <a:blip r:embed="rId7" cstate="email">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3740609" y="6363525"/>
              <a:ext cx="353746" cy="353746"/>
            </a:xfrm>
            <a:prstGeom prst="rect">
              <a:avLst/>
            </a:prstGeom>
          </p:spPr>
        </p:pic>
        <p:sp>
          <p:nvSpPr>
            <p:cNvPr id="149" name="Espace réservé du texte 5">
              <a:extLst>
                <a:ext uri="{FF2B5EF4-FFF2-40B4-BE49-F238E27FC236}">
                  <a16:creationId xmlns:a16="http://schemas.microsoft.com/office/drawing/2014/main" id="{C98F3DC7-54E1-48EE-89C5-BB3D60864543}"/>
                </a:ext>
              </a:extLst>
            </p:cNvPr>
            <p:cNvSpPr txBox="1">
              <a:spLocks/>
            </p:cNvSpPr>
            <p:nvPr/>
          </p:nvSpPr>
          <p:spPr bwMode="gray">
            <a:xfrm>
              <a:off x="4146437" y="6450967"/>
              <a:ext cx="172830" cy="155535"/>
            </a:xfrm>
            <a:prstGeom prst="rect">
              <a:avLst/>
            </a:prstGeom>
          </p:spPr>
          <p:txBody>
            <a:bodyPr vert="horz" lIns="0" tIns="0" rIns="0" bIns="0" rtlCol="0" anchor="t" anchorCtr="0">
              <a:noAutofit/>
            </a:bodyPr>
            <a:lstStyle>
              <a:lvl1pPr marL="191995" indent="-191995" algn="l" defTabSz="1219170" rtl="0" eaLnBrk="1" latinLnBrk="0" hangingPunct="1">
                <a:lnSpc>
                  <a:spcPct val="100000"/>
                </a:lnSpc>
                <a:spcBef>
                  <a:spcPts val="533"/>
                </a:spcBef>
                <a:spcAft>
                  <a:spcPts val="1067"/>
                </a:spcAft>
                <a:buFont typeface="+mj-lt"/>
                <a:buAutoNum type="arabicPeriod"/>
                <a:defRPr sz="1400" b="1" kern="1200">
                  <a:solidFill>
                    <a:schemeClr val="tx1"/>
                  </a:solidFill>
                  <a:latin typeface="+mn-lt"/>
                  <a:ea typeface="+mn-ea"/>
                  <a:cs typeface="+mn-cs"/>
                </a:defRPr>
              </a:lvl1pPr>
              <a:lvl2pPr marL="431989" indent="-191995" algn="l" defTabSz="1219170" rtl="0" eaLnBrk="1" latinLnBrk="0" hangingPunct="1">
                <a:lnSpc>
                  <a:spcPct val="100000"/>
                </a:lnSpc>
                <a:spcBef>
                  <a:spcPts val="800"/>
                </a:spcBef>
                <a:spcAft>
                  <a:spcPts val="1067"/>
                </a:spcAft>
                <a:buFont typeface="+mj-lt"/>
                <a:buAutoNum type="alphaLcPeriod"/>
                <a:defRPr sz="1267" kern="1200">
                  <a:solidFill>
                    <a:schemeClr val="tx1"/>
                  </a:solidFill>
                  <a:latin typeface="+mn-lt"/>
                  <a:ea typeface="+mn-ea"/>
                  <a:cs typeface="+mn-cs"/>
                </a:defRPr>
              </a:lvl2pPr>
              <a:lvl3pPr marL="575986" indent="-95998" algn="l" defTabSz="1219170" rtl="0" eaLnBrk="1" latinLnBrk="0" hangingPunct="1">
                <a:lnSpc>
                  <a:spcPct val="100000"/>
                </a:lnSpc>
                <a:spcBef>
                  <a:spcPts val="133"/>
                </a:spcBef>
                <a:spcAft>
                  <a:spcPts val="133"/>
                </a:spcAft>
                <a:buSzPct val="100000"/>
                <a:buFont typeface="Arial" pitchFamily="34" charset="0"/>
                <a:buChar char="•"/>
                <a:defRPr sz="1133" kern="1200">
                  <a:solidFill>
                    <a:schemeClr val="tx1"/>
                  </a:solidFill>
                  <a:latin typeface="+mn-lt"/>
                  <a:ea typeface="+mn-ea"/>
                  <a:cs typeface="+mn-cs"/>
                </a:defRPr>
              </a:lvl3pPr>
              <a:lvl4pPr marL="815980" indent="-95998" algn="l" defTabSz="1219170" rtl="0" eaLnBrk="1" latinLnBrk="0" hangingPunct="1">
                <a:lnSpc>
                  <a:spcPct val="100000"/>
                </a:lnSpc>
                <a:spcBef>
                  <a:spcPts val="133"/>
                </a:spcBef>
                <a:spcAft>
                  <a:spcPts val="133"/>
                </a:spcAft>
                <a:buSzPct val="100000"/>
                <a:buFont typeface="Arial" pitchFamily="34" charset="0"/>
                <a:buChar char="•"/>
                <a:defRPr sz="1000" kern="1200">
                  <a:solidFill>
                    <a:schemeClr val="tx1"/>
                  </a:solidFill>
                  <a:latin typeface="+mn-lt"/>
                  <a:ea typeface="+mn-ea"/>
                  <a:cs typeface="+mn-cs"/>
                </a:defRPr>
              </a:lvl4pPr>
              <a:lvl5pPr marL="1103972" indent="-95998" algn="l" defTabSz="1219170" rtl="0" eaLnBrk="1" latinLnBrk="0" hangingPunct="1">
                <a:lnSpc>
                  <a:spcPct val="100000"/>
                </a:lnSpc>
                <a:spcBef>
                  <a:spcPts val="133"/>
                </a:spcBef>
                <a:spcAft>
                  <a:spcPts val="133"/>
                </a:spcAft>
                <a:buSzPct val="100000"/>
                <a:buFont typeface="Arial" pitchFamily="34" charset="0"/>
                <a:buChar char="•"/>
                <a:defRPr sz="933"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a:lstStyle>
            <a:p>
              <a:pPr marL="0" indent="0">
                <a:buFont typeface="+mj-lt"/>
                <a:buNone/>
              </a:pPr>
              <a:r>
                <a:rPr lang="fr-FR" b="0" dirty="0">
                  <a:latin typeface="Marianne" panose="02000000000000000000" pitchFamily="2" charset="0"/>
                </a:rPr>
                <a:t>7’</a:t>
              </a:r>
            </a:p>
          </p:txBody>
        </p:sp>
        <p:pic>
          <p:nvPicPr>
            <p:cNvPr id="151" name="Graphique 150" descr="Horloge avec un remplissage uni">
              <a:extLst>
                <a:ext uri="{FF2B5EF4-FFF2-40B4-BE49-F238E27FC236}">
                  <a16:creationId xmlns:a16="http://schemas.microsoft.com/office/drawing/2014/main" id="{2BBEA576-4CB6-48F0-A6E8-BAEAF3B8988A}"/>
                </a:ext>
              </a:extLst>
            </p:cNvPr>
            <p:cNvPicPr>
              <a:picLocks noChangeAspect="1"/>
            </p:cNvPicPr>
            <p:nvPr/>
          </p:nvPicPr>
          <p:blipFill>
            <a:blip r:embed="rId7" cstate="email">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1141900" y="6363525"/>
              <a:ext cx="353746" cy="353746"/>
            </a:xfrm>
            <a:prstGeom prst="rect">
              <a:avLst/>
            </a:prstGeom>
          </p:spPr>
        </p:pic>
        <p:sp>
          <p:nvSpPr>
            <p:cNvPr id="152" name="Espace réservé du texte 5">
              <a:extLst>
                <a:ext uri="{FF2B5EF4-FFF2-40B4-BE49-F238E27FC236}">
                  <a16:creationId xmlns:a16="http://schemas.microsoft.com/office/drawing/2014/main" id="{A2F1D609-BD39-4050-82B9-9BC58A029B9E}"/>
                </a:ext>
              </a:extLst>
            </p:cNvPr>
            <p:cNvSpPr txBox="1">
              <a:spLocks/>
            </p:cNvSpPr>
            <p:nvPr/>
          </p:nvSpPr>
          <p:spPr bwMode="gray">
            <a:xfrm>
              <a:off x="1547728" y="6450967"/>
              <a:ext cx="172830" cy="155535"/>
            </a:xfrm>
            <a:prstGeom prst="rect">
              <a:avLst/>
            </a:prstGeom>
          </p:spPr>
          <p:txBody>
            <a:bodyPr vert="horz" lIns="0" tIns="0" rIns="0" bIns="0" rtlCol="0" anchor="t" anchorCtr="0">
              <a:noAutofit/>
            </a:bodyPr>
            <a:lstStyle>
              <a:lvl1pPr marL="191995" indent="-191995" algn="l" defTabSz="1219170" rtl="0" eaLnBrk="1" latinLnBrk="0" hangingPunct="1">
                <a:lnSpc>
                  <a:spcPct val="100000"/>
                </a:lnSpc>
                <a:spcBef>
                  <a:spcPts val="533"/>
                </a:spcBef>
                <a:spcAft>
                  <a:spcPts val="1067"/>
                </a:spcAft>
                <a:buFont typeface="+mj-lt"/>
                <a:buAutoNum type="arabicPeriod"/>
                <a:defRPr sz="1400" b="1" kern="1200">
                  <a:solidFill>
                    <a:schemeClr val="tx1"/>
                  </a:solidFill>
                  <a:latin typeface="+mn-lt"/>
                  <a:ea typeface="+mn-ea"/>
                  <a:cs typeface="+mn-cs"/>
                </a:defRPr>
              </a:lvl1pPr>
              <a:lvl2pPr marL="431989" indent="-191995" algn="l" defTabSz="1219170" rtl="0" eaLnBrk="1" latinLnBrk="0" hangingPunct="1">
                <a:lnSpc>
                  <a:spcPct val="100000"/>
                </a:lnSpc>
                <a:spcBef>
                  <a:spcPts val="800"/>
                </a:spcBef>
                <a:spcAft>
                  <a:spcPts val="1067"/>
                </a:spcAft>
                <a:buFont typeface="+mj-lt"/>
                <a:buAutoNum type="alphaLcPeriod"/>
                <a:defRPr sz="1267" kern="1200">
                  <a:solidFill>
                    <a:schemeClr val="tx1"/>
                  </a:solidFill>
                  <a:latin typeface="+mn-lt"/>
                  <a:ea typeface="+mn-ea"/>
                  <a:cs typeface="+mn-cs"/>
                </a:defRPr>
              </a:lvl2pPr>
              <a:lvl3pPr marL="575986" indent="-95998" algn="l" defTabSz="1219170" rtl="0" eaLnBrk="1" latinLnBrk="0" hangingPunct="1">
                <a:lnSpc>
                  <a:spcPct val="100000"/>
                </a:lnSpc>
                <a:spcBef>
                  <a:spcPts val="133"/>
                </a:spcBef>
                <a:spcAft>
                  <a:spcPts val="133"/>
                </a:spcAft>
                <a:buSzPct val="100000"/>
                <a:buFont typeface="Arial" pitchFamily="34" charset="0"/>
                <a:buChar char="•"/>
                <a:defRPr sz="1133" kern="1200">
                  <a:solidFill>
                    <a:schemeClr val="tx1"/>
                  </a:solidFill>
                  <a:latin typeface="+mn-lt"/>
                  <a:ea typeface="+mn-ea"/>
                  <a:cs typeface="+mn-cs"/>
                </a:defRPr>
              </a:lvl3pPr>
              <a:lvl4pPr marL="815980" indent="-95998" algn="l" defTabSz="1219170" rtl="0" eaLnBrk="1" latinLnBrk="0" hangingPunct="1">
                <a:lnSpc>
                  <a:spcPct val="100000"/>
                </a:lnSpc>
                <a:spcBef>
                  <a:spcPts val="133"/>
                </a:spcBef>
                <a:spcAft>
                  <a:spcPts val="133"/>
                </a:spcAft>
                <a:buSzPct val="100000"/>
                <a:buFont typeface="Arial" pitchFamily="34" charset="0"/>
                <a:buChar char="•"/>
                <a:defRPr sz="1000" kern="1200">
                  <a:solidFill>
                    <a:schemeClr val="tx1"/>
                  </a:solidFill>
                  <a:latin typeface="+mn-lt"/>
                  <a:ea typeface="+mn-ea"/>
                  <a:cs typeface="+mn-cs"/>
                </a:defRPr>
              </a:lvl4pPr>
              <a:lvl5pPr marL="1103972" indent="-95998" algn="l" defTabSz="1219170" rtl="0" eaLnBrk="1" latinLnBrk="0" hangingPunct="1">
                <a:lnSpc>
                  <a:spcPct val="100000"/>
                </a:lnSpc>
                <a:spcBef>
                  <a:spcPts val="133"/>
                </a:spcBef>
                <a:spcAft>
                  <a:spcPts val="133"/>
                </a:spcAft>
                <a:buSzPct val="100000"/>
                <a:buFont typeface="Arial" pitchFamily="34" charset="0"/>
                <a:buChar char="•"/>
                <a:defRPr sz="933"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a:lstStyle>
            <a:p>
              <a:pPr marL="0" indent="0">
                <a:buFont typeface="+mj-lt"/>
                <a:buNone/>
              </a:pPr>
              <a:r>
                <a:rPr lang="fr-FR" b="0" dirty="0">
                  <a:latin typeface="Marianne" panose="02000000000000000000" pitchFamily="2" charset="0"/>
                </a:rPr>
                <a:t>7’</a:t>
              </a:r>
            </a:p>
          </p:txBody>
        </p:sp>
      </p:grpSp>
      <p:grpSp>
        <p:nvGrpSpPr>
          <p:cNvPr id="153" name="Groupe 152">
            <a:extLst>
              <a:ext uri="{FF2B5EF4-FFF2-40B4-BE49-F238E27FC236}">
                <a16:creationId xmlns:a16="http://schemas.microsoft.com/office/drawing/2014/main" id="{791E5D0B-BA0E-49D0-9765-B0977B35E22B}"/>
              </a:ext>
            </a:extLst>
          </p:cNvPr>
          <p:cNvGrpSpPr/>
          <p:nvPr/>
        </p:nvGrpSpPr>
        <p:grpSpPr>
          <a:xfrm>
            <a:off x="7773630" y="6363525"/>
            <a:ext cx="578658" cy="353746"/>
            <a:chOff x="7467416" y="3383730"/>
            <a:chExt cx="578658" cy="353746"/>
          </a:xfrm>
        </p:grpSpPr>
        <p:pic>
          <p:nvPicPr>
            <p:cNvPr id="154" name="Graphique 153" descr="Horloge avec un remplissage uni">
              <a:extLst>
                <a:ext uri="{FF2B5EF4-FFF2-40B4-BE49-F238E27FC236}">
                  <a16:creationId xmlns:a16="http://schemas.microsoft.com/office/drawing/2014/main" id="{47C10D1A-0F89-4198-94F4-215731A67E6F}"/>
                </a:ext>
              </a:extLst>
            </p:cNvPr>
            <p:cNvPicPr>
              <a:picLocks noChangeAspect="1"/>
            </p:cNvPicPr>
            <p:nvPr/>
          </p:nvPicPr>
          <p:blipFill>
            <a:blip r:embed="rId7" cstate="email">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7467416" y="3383730"/>
              <a:ext cx="353746" cy="353746"/>
            </a:xfrm>
            <a:prstGeom prst="rect">
              <a:avLst/>
            </a:prstGeom>
          </p:spPr>
        </p:pic>
        <p:sp>
          <p:nvSpPr>
            <p:cNvPr id="155" name="Espace réservé du texte 5">
              <a:extLst>
                <a:ext uri="{FF2B5EF4-FFF2-40B4-BE49-F238E27FC236}">
                  <a16:creationId xmlns:a16="http://schemas.microsoft.com/office/drawing/2014/main" id="{627C779C-CC52-44FB-AD6A-3553AEABCA1E}"/>
                </a:ext>
              </a:extLst>
            </p:cNvPr>
            <p:cNvSpPr txBox="1">
              <a:spLocks/>
            </p:cNvSpPr>
            <p:nvPr/>
          </p:nvSpPr>
          <p:spPr bwMode="gray">
            <a:xfrm>
              <a:off x="7873244" y="3471172"/>
              <a:ext cx="172830" cy="155535"/>
            </a:xfrm>
            <a:prstGeom prst="rect">
              <a:avLst/>
            </a:prstGeom>
          </p:spPr>
          <p:txBody>
            <a:bodyPr vert="horz" lIns="0" tIns="0" rIns="0" bIns="0" rtlCol="0" anchor="t" anchorCtr="0">
              <a:noAutofit/>
            </a:bodyPr>
            <a:lstStyle>
              <a:lvl1pPr marL="191995" indent="-191995" algn="l" defTabSz="1219170" rtl="0" eaLnBrk="1" latinLnBrk="0" hangingPunct="1">
                <a:lnSpc>
                  <a:spcPct val="100000"/>
                </a:lnSpc>
                <a:spcBef>
                  <a:spcPts val="533"/>
                </a:spcBef>
                <a:spcAft>
                  <a:spcPts val="1067"/>
                </a:spcAft>
                <a:buFont typeface="+mj-lt"/>
                <a:buAutoNum type="arabicPeriod"/>
                <a:defRPr sz="1400" b="1" kern="1200">
                  <a:solidFill>
                    <a:schemeClr val="tx1"/>
                  </a:solidFill>
                  <a:latin typeface="+mn-lt"/>
                  <a:ea typeface="+mn-ea"/>
                  <a:cs typeface="+mn-cs"/>
                </a:defRPr>
              </a:lvl1pPr>
              <a:lvl2pPr marL="431989" indent="-191995" algn="l" defTabSz="1219170" rtl="0" eaLnBrk="1" latinLnBrk="0" hangingPunct="1">
                <a:lnSpc>
                  <a:spcPct val="100000"/>
                </a:lnSpc>
                <a:spcBef>
                  <a:spcPts val="800"/>
                </a:spcBef>
                <a:spcAft>
                  <a:spcPts val="1067"/>
                </a:spcAft>
                <a:buFont typeface="+mj-lt"/>
                <a:buAutoNum type="alphaLcPeriod"/>
                <a:defRPr sz="1267" kern="1200">
                  <a:solidFill>
                    <a:schemeClr val="tx1"/>
                  </a:solidFill>
                  <a:latin typeface="+mn-lt"/>
                  <a:ea typeface="+mn-ea"/>
                  <a:cs typeface="+mn-cs"/>
                </a:defRPr>
              </a:lvl2pPr>
              <a:lvl3pPr marL="575986" indent="-95998" algn="l" defTabSz="1219170" rtl="0" eaLnBrk="1" latinLnBrk="0" hangingPunct="1">
                <a:lnSpc>
                  <a:spcPct val="100000"/>
                </a:lnSpc>
                <a:spcBef>
                  <a:spcPts val="133"/>
                </a:spcBef>
                <a:spcAft>
                  <a:spcPts val="133"/>
                </a:spcAft>
                <a:buSzPct val="100000"/>
                <a:buFont typeface="Arial" pitchFamily="34" charset="0"/>
                <a:buChar char="•"/>
                <a:defRPr sz="1133" kern="1200">
                  <a:solidFill>
                    <a:schemeClr val="tx1"/>
                  </a:solidFill>
                  <a:latin typeface="+mn-lt"/>
                  <a:ea typeface="+mn-ea"/>
                  <a:cs typeface="+mn-cs"/>
                </a:defRPr>
              </a:lvl3pPr>
              <a:lvl4pPr marL="815980" indent="-95998" algn="l" defTabSz="1219170" rtl="0" eaLnBrk="1" latinLnBrk="0" hangingPunct="1">
                <a:lnSpc>
                  <a:spcPct val="100000"/>
                </a:lnSpc>
                <a:spcBef>
                  <a:spcPts val="133"/>
                </a:spcBef>
                <a:spcAft>
                  <a:spcPts val="133"/>
                </a:spcAft>
                <a:buSzPct val="100000"/>
                <a:buFont typeface="Arial" pitchFamily="34" charset="0"/>
                <a:buChar char="•"/>
                <a:defRPr sz="1000" kern="1200">
                  <a:solidFill>
                    <a:schemeClr val="tx1"/>
                  </a:solidFill>
                  <a:latin typeface="+mn-lt"/>
                  <a:ea typeface="+mn-ea"/>
                  <a:cs typeface="+mn-cs"/>
                </a:defRPr>
              </a:lvl4pPr>
              <a:lvl5pPr marL="1103972" indent="-95998" algn="l" defTabSz="1219170" rtl="0" eaLnBrk="1" latinLnBrk="0" hangingPunct="1">
                <a:lnSpc>
                  <a:spcPct val="100000"/>
                </a:lnSpc>
                <a:spcBef>
                  <a:spcPts val="133"/>
                </a:spcBef>
                <a:spcAft>
                  <a:spcPts val="133"/>
                </a:spcAft>
                <a:buSzPct val="100000"/>
                <a:buFont typeface="Arial" pitchFamily="34" charset="0"/>
                <a:buChar char="•"/>
                <a:defRPr sz="933"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a:lstStyle>
            <a:p>
              <a:pPr marL="0" indent="0">
                <a:buFont typeface="+mj-lt"/>
                <a:buNone/>
              </a:pPr>
              <a:r>
                <a:rPr lang="fr-FR" b="0" dirty="0">
                  <a:latin typeface="Marianne" panose="02000000000000000000" pitchFamily="2" charset="0"/>
                </a:rPr>
                <a:t>7’</a:t>
              </a:r>
            </a:p>
          </p:txBody>
        </p:sp>
      </p:grpSp>
      <p:grpSp>
        <p:nvGrpSpPr>
          <p:cNvPr id="156" name="Groupe 155">
            <a:extLst>
              <a:ext uri="{FF2B5EF4-FFF2-40B4-BE49-F238E27FC236}">
                <a16:creationId xmlns:a16="http://schemas.microsoft.com/office/drawing/2014/main" id="{533C4952-F494-4A59-83C9-FB5DB2D63418}"/>
              </a:ext>
            </a:extLst>
          </p:cNvPr>
          <p:cNvGrpSpPr/>
          <p:nvPr/>
        </p:nvGrpSpPr>
        <p:grpSpPr>
          <a:xfrm>
            <a:off x="10683113" y="6363525"/>
            <a:ext cx="578658" cy="353746"/>
            <a:chOff x="7467416" y="3383730"/>
            <a:chExt cx="578658" cy="353746"/>
          </a:xfrm>
        </p:grpSpPr>
        <p:pic>
          <p:nvPicPr>
            <p:cNvPr id="157" name="Graphique 156" descr="Horloge avec un remplissage uni">
              <a:extLst>
                <a:ext uri="{FF2B5EF4-FFF2-40B4-BE49-F238E27FC236}">
                  <a16:creationId xmlns:a16="http://schemas.microsoft.com/office/drawing/2014/main" id="{1D753113-D831-489E-B6C1-0D48EE4A089D}"/>
                </a:ext>
              </a:extLst>
            </p:cNvPr>
            <p:cNvPicPr>
              <a:picLocks noChangeAspect="1"/>
            </p:cNvPicPr>
            <p:nvPr/>
          </p:nvPicPr>
          <p:blipFill>
            <a:blip r:embed="rId7" cstate="email">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7467416" y="3383730"/>
              <a:ext cx="353746" cy="353746"/>
            </a:xfrm>
            <a:prstGeom prst="rect">
              <a:avLst/>
            </a:prstGeom>
          </p:spPr>
        </p:pic>
        <p:sp>
          <p:nvSpPr>
            <p:cNvPr id="158" name="Espace réservé du texte 5">
              <a:extLst>
                <a:ext uri="{FF2B5EF4-FFF2-40B4-BE49-F238E27FC236}">
                  <a16:creationId xmlns:a16="http://schemas.microsoft.com/office/drawing/2014/main" id="{341E17C8-B42B-4734-BAEA-E3824A63FB7C}"/>
                </a:ext>
              </a:extLst>
            </p:cNvPr>
            <p:cNvSpPr txBox="1">
              <a:spLocks/>
            </p:cNvSpPr>
            <p:nvPr/>
          </p:nvSpPr>
          <p:spPr bwMode="gray">
            <a:xfrm>
              <a:off x="7873244" y="3471172"/>
              <a:ext cx="172830" cy="155535"/>
            </a:xfrm>
            <a:prstGeom prst="rect">
              <a:avLst/>
            </a:prstGeom>
          </p:spPr>
          <p:txBody>
            <a:bodyPr vert="horz" lIns="0" tIns="0" rIns="0" bIns="0" rtlCol="0" anchor="t" anchorCtr="0">
              <a:noAutofit/>
            </a:bodyPr>
            <a:lstStyle>
              <a:lvl1pPr marL="191995" indent="-191995" algn="l" defTabSz="1219170" rtl="0" eaLnBrk="1" latinLnBrk="0" hangingPunct="1">
                <a:lnSpc>
                  <a:spcPct val="100000"/>
                </a:lnSpc>
                <a:spcBef>
                  <a:spcPts val="533"/>
                </a:spcBef>
                <a:spcAft>
                  <a:spcPts val="1067"/>
                </a:spcAft>
                <a:buFont typeface="+mj-lt"/>
                <a:buAutoNum type="arabicPeriod"/>
                <a:defRPr sz="1400" b="1" kern="1200">
                  <a:solidFill>
                    <a:schemeClr val="tx1"/>
                  </a:solidFill>
                  <a:latin typeface="+mn-lt"/>
                  <a:ea typeface="+mn-ea"/>
                  <a:cs typeface="+mn-cs"/>
                </a:defRPr>
              </a:lvl1pPr>
              <a:lvl2pPr marL="431989" indent="-191995" algn="l" defTabSz="1219170" rtl="0" eaLnBrk="1" latinLnBrk="0" hangingPunct="1">
                <a:lnSpc>
                  <a:spcPct val="100000"/>
                </a:lnSpc>
                <a:spcBef>
                  <a:spcPts val="800"/>
                </a:spcBef>
                <a:spcAft>
                  <a:spcPts val="1067"/>
                </a:spcAft>
                <a:buFont typeface="+mj-lt"/>
                <a:buAutoNum type="alphaLcPeriod"/>
                <a:defRPr sz="1267" kern="1200">
                  <a:solidFill>
                    <a:schemeClr val="tx1"/>
                  </a:solidFill>
                  <a:latin typeface="+mn-lt"/>
                  <a:ea typeface="+mn-ea"/>
                  <a:cs typeface="+mn-cs"/>
                </a:defRPr>
              </a:lvl2pPr>
              <a:lvl3pPr marL="575986" indent="-95998" algn="l" defTabSz="1219170" rtl="0" eaLnBrk="1" latinLnBrk="0" hangingPunct="1">
                <a:lnSpc>
                  <a:spcPct val="100000"/>
                </a:lnSpc>
                <a:spcBef>
                  <a:spcPts val="133"/>
                </a:spcBef>
                <a:spcAft>
                  <a:spcPts val="133"/>
                </a:spcAft>
                <a:buSzPct val="100000"/>
                <a:buFont typeface="Arial" pitchFamily="34" charset="0"/>
                <a:buChar char="•"/>
                <a:defRPr sz="1133" kern="1200">
                  <a:solidFill>
                    <a:schemeClr val="tx1"/>
                  </a:solidFill>
                  <a:latin typeface="+mn-lt"/>
                  <a:ea typeface="+mn-ea"/>
                  <a:cs typeface="+mn-cs"/>
                </a:defRPr>
              </a:lvl3pPr>
              <a:lvl4pPr marL="815980" indent="-95998" algn="l" defTabSz="1219170" rtl="0" eaLnBrk="1" latinLnBrk="0" hangingPunct="1">
                <a:lnSpc>
                  <a:spcPct val="100000"/>
                </a:lnSpc>
                <a:spcBef>
                  <a:spcPts val="133"/>
                </a:spcBef>
                <a:spcAft>
                  <a:spcPts val="133"/>
                </a:spcAft>
                <a:buSzPct val="100000"/>
                <a:buFont typeface="Arial" pitchFamily="34" charset="0"/>
                <a:buChar char="•"/>
                <a:defRPr sz="1000" kern="1200">
                  <a:solidFill>
                    <a:schemeClr val="tx1"/>
                  </a:solidFill>
                  <a:latin typeface="+mn-lt"/>
                  <a:ea typeface="+mn-ea"/>
                  <a:cs typeface="+mn-cs"/>
                </a:defRPr>
              </a:lvl4pPr>
              <a:lvl5pPr marL="1103972" indent="-95998" algn="l" defTabSz="1219170" rtl="0" eaLnBrk="1" latinLnBrk="0" hangingPunct="1">
                <a:lnSpc>
                  <a:spcPct val="100000"/>
                </a:lnSpc>
                <a:spcBef>
                  <a:spcPts val="133"/>
                </a:spcBef>
                <a:spcAft>
                  <a:spcPts val="133"/>
                </a:spcAft>
                <a:buSzPct val="100000"/>
                <a:buFont typeface="Arial" pitchFamily="34" charset="0"/>
                <a:buChar char="•"/>
                <a:defRPr sz="933"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a:lstStyle>
            <a:p>
              <a:pPr marL="0" indent="0">
                <a:buFont typeface="+mj-lt"/>
                <a:buNone/>
              </a:pPr>
              <a:r>
                <a:rPr lang="fr-FR" b="0" dirty="0">
                  <a:latin typeface="Marianne" panose="02000000000000000000" pitchFamily="2" charset="0"/>
                </a:rPr>
                <a:t>7’</a:t>
              </a:r>
            </a:p>
          </p:txBody>
        </p:sp>
      </p:grpSp>
      <p:sp>
        <p:nvSpPr>
          <p:cNvPr id="159" name="Espace réservé du texte 5">
            <a:extLst>
              <a:ext uri="{FF2B5EF4-FFF2-40B4-BE49-F238E27FC236}">
                <a16:creationId xmlns:a16="http://schemas.microsoft.com/office/drawing/2014/main" id="{DA90DD27-9145-41BF-AF11-8555DB049806}"/>
              </a:ext>
            </a:extLst>
          </p:cNvPr>
          <p:cNvSpPr txBox="1">
            <a:spLocks/>
          </p:cNvSpPr>
          <p:nvPr/>
        </p:nvSpPr>
        <p:spPr bwMode="gray">
          <a:xfrm>
            <a:off x="5486129" y="2720777"/>
            <a:ext cx="969809" cy="240580"/>
          </a:xfrm>
          <a:prstGeom prst="rect">
            <a:avLst/>
          </a:prstGeom>
        </p:spPr>
        <p:txBody>
          <a:bodyPr vert="horz" lIns="0" tIns="0" rIns="0" bIns="0" rtlCol="0" anchor="t" anchorCtr="0">
            <a:noAutofit/>
          </a:bodyPr>
          <a:lstStyle>
            <a:lvl1pPr marL="191995" indent="-191995" algn="l" defTabSz="1219170" rtl="0" eaLnBrk="1" latinLnBrk="0" hangingPunct="1">
              <a:lnSpc>
                <a:spcPct val="100000"/>
              </a:lnSpc>
              <a:spcBef>
                <a:spcPts val="533"/>
              </a:spcBef>
              <a:spcAft>
                <a:spcPts val="1067"/>
              </a:spcAft>
              <a:buFont typeface="+mj-lt"/>
              <a:buAutoNum type="arabicPeriod"/>
              <a:defRPr sz="1400" b="1" kern="1200">
                <a:solidFill>
                  <a:schemeClr val="tx1"/>
                </a:solidFill>
                <a:latin typeface="+mn-lt"/>
                <a:ea typeface="+mn-ea"/>
                <a:cs typeface="+mn-cs"/>
              </a:defRPr>
            </a:lvl1pPr>
            <a:lvl2pPr marL="431989" indent="-191995" algn="l" defTabSz="1219170" rtl="0" eaLnBrk="1" latinLnBrk="0" hangingPunct="1">
              <a:lnSpc>
                <a:spcPct val="100000"/>
              </a:lnSpc>
              <a:spcBef>
                <a:spcPts val="800"/>
              </a:spcBef>
              <a:spcAft>
                <a:spcPts val="1067"/>
              </a:spcAft>
              <a:buFont typeface="+mj-lt"/>
              <a:buAutoNum type="alphaLcPeriod"/>
              <a:defRPr sz="1267" kern="1200">
                <a:solidFill>
                  <a:schemeClr val="tx1"/>
                </a:solidFill>
                <a:latin typeface="+mn-lt"/>
                <a:ea typeface="+mn-ea"/>
                <a:cs typeface="+mn-cs"/>
              </a:defRPr>
            </a:lvl2pPr>
            <a:lvl3pPr marL="575986" indent="-95998" algn="l" defTabSz="1219170" rtl="0" eaLnBrk="1" latinLnBrk="0" hangingPunct="1">
              <a:lnSpc>
                <a:spcPct val="100000"/>
              </a:lnSpc>
              <a:spcBef>
                <a:spcPts val="133"/>
              </a:spcBef>
              <a:spcAft>
                <a:spcPts val="133"/>
              </a:spcAft>
              <a:buSzPct val="100000"/>
              <a:buFont typeface="Arial" pitchFamily="34" charset="0"/>
              <a:buChar char="•"/>
              <a:defRPr sz="1133" kern="1200">
                <a:solidFill>
                  <a:schemeClr val="tx1"/>
                </a:solidFill>
                <a:latin typeface="+mn-lt"/>
                <a:ea typeface="+mn-ea"/>
                <a:cs typeface="+mn-cs"/>
              </a:defRPr>
            </a:lvl3pPr>
            <a:lvl4pPr marL="815980" indent="-95998" algn="l" defTabSz="1219170" rtl="0" eaLnBrk="1" latinLnBrk="0" hangingPunct="1">
              <a:lnSpc>
                <a:spcPct val="100000"/>
              </a:lnSpc>
              <a:spcBef>
                <a:spcPts val="133"/>
              </a:spcBef>
              <a:spcAft>
                <a:spcPts val="133"/>
              </a:spcAft>
              <a:buSzPct val="100000"/>
              <a:buFont typeface="Arial" pitchFamily="34" charset="0"/>
              <a:buChar char="•"/>
              <a:defRPr sz="1000" kern="1200">
                <a:solidFill>
                  <a:schemeClr val="tx1"/>
                </a:solidFill>
                <a:latin typeface="+mn-lt"/>
                <a:ea typeface="+mn-ea"/>
                <a:cs typeface="+mn-cs"/>
              </a:defRPr>
            </a:lvl4pPr>
            <a:lvl5pPr marL="1103972" indent="-95998" algn="l" defTabSz="1219170" rtl="0" eaLnBrk="1" latinLnBrk="0" hangingPunct="1">
              <a:lnSpc>
                <a:spcPct val="100000"/>
              </a:lnSpc>
              <a:spcBef>
                <a:spcPts val="133"/>
              </a:spcBef>
              <a:spcAft>
                <a:spcPts val="133"/>
              </a:spcAft>
              <a:buSzPct val="100000"/>
              <a:buFont typeface="Arial" pitchFamily="34" charset="0"/>
              <a:buChar char="•"/>
              <a:defRPr sz="933"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a:lstStyle>
          <a:p>
            <a:pPr marL="0" indent="0" algn="ctr">
              <a:spcBef>
                <a:spcPts val="0"/>
              </a:spcBef>
              <a:spcAft>
                <a:spcPts val="0"/>
              </a:spcAft>
              <a:buFont typeface="+mj-lt"/>
              <a:buNone/>
            </a:pPr>
            <a:r>
              <a:rPr lang="fr-FR" sz="1000" b="0" i="1" dirty="0">
                <a:latin typeface="Marianne" panose="02000000000000000000" pitchFamily="2" charset="0"/>
              </a:rPr>
              <a:t>Temps écoulé</a:t>
            </a:r>
          </a:p>
        </p:txBody>
      </p:sp>
      <p:cxnSp>
        <p:nvCxnSpPr>
          <p:cNvPr id="161" name="Connecteur droit avec flèche 160">
            <a:extLst>
              <a:ext uri="{FF2B5EF4-FFF2-40B4-BE49-F238E27FC236}">
                <a16:creationId xmlns:a16="http://schemas.microsoft.com/office/drawing/2014/main" id="{7B0DF08C-67ED-49D2-9C54-5B179394FB31}"/>
              </a:ext>
            </a:extLst>
          </p:cNvPr>
          <p:cNvCxnSpPr>
            <a:cxnSpLocks/>
            <a:endCxn id="28" idx="1"/>
          </p:cNvCxnSpPr>
          <p:nvPr/>
        </p:nvCxnSpPr>
        <p:spPr>
          <a:xfrm>
            <a:off x="4650261" y="2375773"/>
            <a:ext cx="2727528" cy="0"/>
          </a:xfrm>
          <a:prstGeom prst="straightConnector1">
            <a:avLst/>
          </a:prstGeom>
          <a:ln w="19050">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168" name="Connecteur droit avec flèche 167">
            <a:extLst>
              <a:ext uri="{FF2B5EF4-FFF2-40B4-BE49-F238E27FC236}">
                <a16:creationId xmlns:a16="http://schemas.microsoft.com/office/drawing/2014/main" id="{2AAB0180-A30E-4E85-877B-D51D77044AFE}"/>
              </a:ext>
            </a:extLst>
          </p:cNvPr>
          <p:cNvCxnSpPr>
            <a:cxnSpLocks/>
            <a:stCxn id="64" idx="1"/>
            <a:endCxn id="55" idx="3"/>
          </p:cNvCxnSpPr>
          <p:nvPr/>
        </p:nvCxnSpPr>
        <p:spPr>
          <a:xfrm flipH="1" flipV="1">
            <a:off x="4723413" y="5531718"/>
            <a:ext cx="2727528" cy="0"/>
          </a:xfrm>
          <a:prstGeom prst="straightConnector1">
            <a:avLst/>
          </a:prstGeom>
          <a:ln w="19050">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pic>
        <p:nvPicPr>
          <p:cNvPr id="171" name="Graphique 170" descr="Sablier terminé avec un remplissage uni">
            <a:extLst>
              <a:ext uri="{FF2B5EF4-FFF2-40B4-BE49-F238E27FC236}">
                <a16:creationId xmlns:a16="http://schemas.microsoft.com/office/drawing/2014/main" id="{EBDD9112-B9A1-4B93-85D8-510C4ACFE3DB}"/>
              </a:ext>
            </a:extLst>
          </p:cNvPr>
          <p:cNvPicPr>
            <a:picLocks noChangeAspect="1"/>
          </p:cNvPicPr>
          <p:nvPr/>
        </p:nvPicPr>
        <p:blipFill>
          <a:blip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5768411" y="5267315"/>
            <a:ext cx="549663" cy="549663"/>
          </a:xfrm>
          <a:prstGeom prst="rect">
            <a:avLst/>
          </a:prstGeom>
        </p:spPr>
      </p:pic>
      <p:sp>
        <p:nvSpPr>
          <p:cNvPr id="172" name="Espace réservé du texte 5">
            <a:extLst>
              <a:ext uri="{FF2B5EF4-FFF2-40B4-BE49-F238E27FC236}">
                <a16:creationId xmlns:a16="http://schemas.microsoft.com/office/drawing/2014/main" id="{50079922-DF30-4B45-B927-057B34052EA7}"/>
              </a:ext>
            </a:extLst>
          </p:cNvPr>
          <p:cNvSpPr txBox="1">
            <a:spLocks/>
          </p:cNvSpPr>
          <p:nvPr/>
        </p:nvSpPr>
        <p:spPr bwMode="gray">
          <a:xfrm>
            <a:off x="5558337" y="5887151"/>
            <a:ext cx="969809" cy="240580"/>
          </a:xfrm>
          <a:prstGeom prst="rect">
            <a:avLst/>
          </a:prstGeom>
        </p:spPr>
        <p:txBody>
          <a:bodyPr vert="horz" lIns="0" tIns="0" rIns="0" bIns="0" rtlCol="0" anchor="t" anchorCtr="0">
            <a:noAutofit/>
          </a:bodyPr>
          <a:lstStyle>
            <a:lvl1pPr marL="191995" indent="-191995" algn="l" defTabSz="1219170" rtl="0" eaLnBrk="1" latinLnBrk="0" hangingPunct="1">
              <a:lnSpc>
                <a:spcPct val="100000"/>
              </a:lnSpc>
              <a:spcBef>
                <a:spcPts val="533"/>
              </a:spcBef>
              <a:spcAft>
                <a:spcPts val="1067"/>
              </a:spcAft>
              <a:buFont typeface="+mj-lt"/>
              <a:buAutoNum type="arabicPeriod"/>
              <a:defRPr sz="1400" b="1" kern="1200">
                <a:solidFill>
                  <a:schemeClr val="tx1"/>
                </a:solidFill>
                <a:latin typeface="+mn-lt"/>
                <a:ea typeface="+mn-ea"/>
                <a:cs typeface="+mn-cs"/>
              </a:defRPr>
            </a:lvl1pPr>
            <a:lvl2pPr marL="431989" indent="-191995" algn="l" defTabSz="1219170" rtl="0" eaLnBrk="1" latinLnBrk="0" hangingPunct="1">
              <a:lnSpc>
                <a:spcPct val="100000"/>
              </a:lnSpc>
              <a:spcBef>
                <a:spcPts val="800"/>
              </a:spcBef>
              <a:spcAft>
                <a:spcPts val="1067"/>
              </a:spcAft>
              <a:buFont typeface="+mj-lt"/>
              <a:buAutoNum type="alphaLcPeriod"/>
              <a:defRPr sz="1267" kern="1200">
                <a:solidFill>
                  <a:schemeClr val="tx1"/>
                </a:solidFill>
                <a:latin typeface="+mn-lt"/>
                <a:ea typeface="+mn-ea"/>
                <a:cs typeface="+mn-cs"/>
              </a:defRPr>
            </a:lvl2pPr>
            <a:lvl3pPr marL="575986" indent="-95998" algn="l" defTabSz="1219170" rtl="0" eaLnBrk="1" latinLnBrk="0" hangingPunct="1">
              <a:lnSpc>
                <a:spcPct val="100000"/>
              </a:lnSpc>
              <a:spcBef>
                <a:spcPts val="133"/>
              </a:spcBef>
              <a:spcAft>
                <a:spcPts val="133"/>
              </a:spcAft>
              <a:buSzPct val="100000"/>
              <a:buFont typeface="Arial" pitchFamily="34" charset="0"/>
              <a:buChar char="•"/>
              <a:defRPr sz="1133" kern="1200">
                <a:solidFill>
                  <a:schemeClr val="tx1"/>
                </a:solidFill>
                <a:latin typeface="+mn-lt"/>
                <a:ea typeface="+mn-ea"/>
                <a:cs typeface="+mn-cs"/>
              </a:defRPr>
            </a:lvl3pPr>
            <a:lvl4pPr marL="815980" indent="-95998" algn="l" defTabSz="1219170" rtl="0" eaLnBrk="1" latinLnBrk="0" hangingPunct="1">
              <a:lnSpc>
                <a:spcPct val="100000"/>
              </a:lnSpc>
              <a:spcBef>
                <a:spcPts val="133"/>
              </a:spcBef>
              <a:spcAft>
                <a:spcPts val="133"/>
              </a:spcAft>
              <a:buSzPct val="100000"/>
              <a:buFont typeface="Arial" pitchFamily="34" charset="0"/>
              <a:buChar char="•"/>
              <a:defRPr sz="1000" kern="1200">
                <a:solidFill>
                  <a:schemeClr val="tx1"/>
                </a:solidFill>
                <a:latin typeface="+mn-lt"/>
                <a:ea typeface="+mn-ea"/>
                <a:cs typeface="+mn-cs"/>
              </a:defRPr>
            </a:lvl4pPr>
            <a:lvl5pPr marL="1103972" indent="-95998" algn="l" defTabSz="1219170" rtl="0" eaLnBrk="1" latinLnBrk="0" hangingPunct="1">
              <a:lnSpc>
                <a:spcPct val="100000"/>
              </a:lnSpc>
              <a:spcBef>
                <a:spcPts val="133"/>
              </a:spcBef>
              <a:spcAft>
                <a:spcPts val="133"/>
              </a:spcAft>
              <a:buSzPct val="100000"/>
              <a:buFont typeface="Arial" pitchFamily="34" charset="0"/>
              <a:buChar char="•"/>
              <a:defRPr sz="933"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a:lstStyle>
          <a:p>
            <a:pPr marL="0" indent="0" algn="ctr">
              <a:spcBef>
                <a:spcPts val="0"/>
              </a:spcBef>
              <a:spcAft>
                <a:spcPts val="0"/>
              </a:spcAft>
              <a:buNone/>
            </a:pPr>
            <a:r>
              <a:rPr lang="fr-FR" sz="1050" b="0" i="1" dirty="0">
                <a:latin typeface="Marianne" panose="02000000000000000000" pitchFamily="2" charset="0"/>
              </a:rPr>
              <a:t>Temps écoulé</a:t>
            </a:r>
          </a:p>
        </p:txBody>
      </p:sp>
      <p:pic>
        <p:nvPicPr>
          <p:cNvPr id="181" name="Graphique 180" descr="Sablier terminé avec un remplissage uni">
            <a:extLst>
              <a:ext uri="{FF2B5EF4-FFF2-40B4-BE49-F238E27FC236}">
                <a16:creationId xmlns:a16="http://schemas.microsoft.com/office/drawing/2014/main" id="{C2E023DC-B13B-4686-B58F-3F08189186CF}"/>
              </a:ext>
            </a:extLst>
          </p:cNvPr>
          <p:cNvPicPr>
            <a:picLocks noChangeAspect="1"/>
          </p:cNvPicPr>
          <p:nvPr/>
        </p:nvPicPr>
        <p:blipFill>
          <a:blip r:embed="rId9" cstate="email">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25256" y="3757364"/>
            <a:ext cx="396000" cy="396000"/>
          </a:xfrm>
          <a:prstGeom prst="rect">
            <a:avLst/>
          </a:prstGeom>
        </p:spPr>
      </p:pic>
      <p:sp>
        <p:nvSpPr>
          <p:cNvPr id="163" name="Espace réservé du texte 5">
            <a:extLst>
              <a:ext uri="{FF2B5EF4-FFF2-40B4-BE49-F238E27FC236}">
                <a16:creationId xmlns:a16="http://schemas.microsoft.com/office/drawing/2014/main" id="{0316E8A7-0DFE-4A63-8E5C-DF03696E144F}"/>
              </a:ext>
            </a:extLst>
          </p:cNvPr>
          <p:cNvSpPr txBox="1">
            <a:spLocks/>
          </p:cNvSpPr>
          <p:nvPr/>
        </p:nvSpPr>
        <p:spPr bwMode="gray">
          <a:xfrm>
            <a:off x="9256413" y="4257416"/>
            <a:ext cx="716114" cy="170515"/>
          </a:xfrm>
          <a:prstGeom prst="rect">
            <a:avLst/>
          </a:prstGeom>
        </p:spPr>
        <p:txBody>
          <a:bodyPr vert="horz" lIns="0" tIns="0" rIns="0" bIns="0" rtlCol="0" anchor="t" anchorCtr="0">
            <a:noAutofit/>
          </a:bodyPr>
          <a:lstStyle>
            <a:lvl1pPr marL="191995" indent="-191995" algn="l" defTabSz="1219170" rtl="0" eaLnBrk="1" latinLnBrk="0" hangingPunct="1">
              <a:lnSpc>
                <a:spcPct val="100000"/>
              </a:lnSpc>
              <a:spcBef>
                <a:spcPts val="533"/>
              </a:spcBef>
              <a:spcAft>
                <a:spcPts val="1067"/>
              </a:spcAft>
              <a:buFont typeface="+mj-lt"/>
              <a:buAutoNum type="arabicPeriod"/>
              <a:defRPr sz="1400" b="1" kern="1200">
                <a:solidFill>
                  <a:schemeClr val="tx1"/>
                </a:solidFill>
                <a:latin typeface="+mn-lt"/>
                <a:ea typeface="+mn-ea"/>
                <a:cs typeface="+mn-cs"/>
              </a:defRPr>
            </a:lvl1pPr>
            <a:lvl2pPr marL="431989" indent="-191995" algn="l" defTabSz="1219170" rtl="0" eaLnBrk="1" latinLnBrk="0" hangingPunct="1">
              <a:lnSpc>
                <a:spcPct val="100000"/>
              </a:lnSpc>
              <a:spcBef>
                <a:spcPts val="800"/>
              </a:spcBef>
              <a:spcAft>
                <a:spcPts val="1067"/>
              </a:spcAft>
              <a:buFont typeface="+mj-lt"/>
              <a:buAutoNum type="alphaLcPeriod"/>
              <a:defRPr sz="1267" kern="1200">
                <a:solidFill>
                  <a:schemeClr val="tx1"/>
                </a:solidFill>
                <a:latin typeface="+mn-lt"/>
                <a:ea typeface="+mn-ea"/>
                <a:cs typeface="+mn-cs"/>
              </a:defRPr>
            </a:lvl2pPr>
            <a:lvl3pPr marL="575986" indent="-95998" algn="l" defTabSz="1219170" rtl="0" eaLnBrk="1" latinLnBrk="0" hangingPunct="1">
              <a:lnSpc>
                <a:spcPct val="100000"/>
              </a:lnSpc>
              <a:spcBef>
                <a:spcPts val="133"/>
              </a:spcBef>
              <a:spcAft>
                <a:spcPts val="133"/>
              </a:spcAft>
              <a:buSzPct val="100000"/>
              <a:buFont typeface="Arial" pitchFamily="34" charset="0"/>
              <a:buChar char="•"/>
              <a:defRPr sz="1133" kern="1200">
                <a:solidFill>
                  <a:schemeClr val="tx1"/>
                </a:solidFill>
                <a:latin typeface="+mn-lt"/>
                <a:ea typeface="+mn-ea"/>
                <a:cs typeface="+mn-cs"/>
              </a:defRPr>
            </a:lvl3pPr>
            <a:lvl4pPr marL="815980" indent="-95998" algn="l" defTabSz="1219170" rtl="0" eaLnBrk="1" latinLnBrk="0" hangingPunct="1">
              <a:lnSpc>
                <a:spcPct val="100000"/>
              </a:lnSpc>
              <a:spcBef>
                <a:spcPts val="133"/>
              </a:spcBef>
              <a:spcAft>
                <a:spcPts val="133"/>
              </a:spcAft>
              <a:buSzPct val="100000"/>
              <a:buFont typeface="Arial" pitchFamily="34" charset="0"/>
              <a:buChar char="•"/>
              <a:defRPr sz="1000" kern="1200">
                <a:solidFill>
                  <a:schemeClr val="tx1"/>
                </a:solidFill>
                <a:latin typeface="+mn-lt"/>
                <a:ea typeface="+mn-ea"/>
                <a:cs typeface="+mn-cs"/>
              </a:defRPr>
            </a:lvl4pPr>
            <a:lvl5pPr marL="1103972" indent="-95998" algn="l" defTabSz="1219170" rtl="0" eaLnBrk="1" latinLnBrk="0" hangingPunct="1">
              <a:lnSpc>
                <a:spcPct val="100000"/>
              </a:lnSpc>
              <a:spcBef>
                <a:spcPts val="133"/>
              </a:spcBef>
              <a:spcAft>
                <a:spcPts val="133"/>
              </a:spcAft>
              <a:buSzPct val="100000"/>
              <a:buFont typeface="Arial" pitchFamily="34" charset="0"/>
              <a:buChar char="•"/>
              <a:defRPr sz="933"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a:lstStyle>
          <a:p>
            <a:pPr marL="0" indent="0">
              <a:buFont typeface="+mj-lt"/>
              <a:buNone/>
            </a:pPr>
            <a:r>
              <a:rPr lang="fr-FR" sz="1600" dirty="0">
                <a:solidFill>
                  <a:schemeClr val="accent4">
                    <a:lumMod val="50000"/>
                  </a:schemeClr>
                </a:solidFill>
                <a:latin typeface="Marianne" panose="02000000000000000000" pitchFamily="2" charset="0"/>
              </a:rPr>
              <a:t>Salle 1</a:t>
            </a:r>
          </a:p>
        </p:txBody>
      </p:sp>
      <p:cxnSp>
        <p:nvCxnSpPr>
          <p:cNvPr id="106" name="Connecteur : en arc 105">
            <a:extLst>
              <a:ext uri="{FF2B5EF4-FFF2-40B4-BE49-F238E27FC236}">
                <a16:creationId xmlns:a16="http://schemas.microsoft.com/office/drawing/2014/main" id="{870F5FA5-1AA5-4269-9362-CBC09859D27F}"/>
              </a:ext>
            </a:extLst>
          </p:cNvPr>
          <p:cNvCxnSpPr>
            <a:stCxn id="2" idx="3"/>
            <a:endCxn id="82" idx="3"/>
          </p:cNvCxnSpPr>
          <p:nvPr/>
        </p:nvCxnSpPr>
        <p:spPr>
          <a:xfrm>
            <a:off x="11720118" y="2454397"/>
            <a:ext cx="73151" cy="3011303"/>
          </a:xfrm>
          <a:prstGeom prst="curvedConnector3">
            <a:avLst>
              <a:gd name="adj1" fmla="val 412504"/>
            </a:avLst>
          </a:prstGeom>
          <a:ln>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pic>
        <p:nvPicPr>
          <p:cNvPr id="166" name="Graphique 165" descr="Sablier terminé avec un remplissage uni">
            <a:extLst>
              <a:ext uri="{FF2B5EF4-FFF2-40B4-BE49-F238E27FC236}">
                <a16:creationId xmlns:a16="http://schemas.microsoft.com/office/drawing/2014/main" id="{885355DE-FA43-462F-8514-BE3CAD1083AC}"/>
              </a:ext>
            </a:extLst>
          </p:cNvPr>
          <p:cNvPicPr>
            <a:picLocks noChangeAspect="1"/>
          </p:cNvPicPr>
          <p:nvPr/>
        </p:nvPicPr>
        <p:blipFill>
          <a:blip r:embed="rId10" cstate="email">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11809912" y="3581364"/>
            <a:ext cx="396000" cy="396000"/>
          </a:xfrm>
          <a:prstGeom prst="rect">
            <a:avLst/>
          </a:prstGeom>
        </p:spPr>
      </p:pic>
      <p:cxnSp>
        <p:nvCxnSpPr>
          <p:cNvPr id="167" name="Connecteur : en arc 166">
            <a:extLst>
              <a:ext uri="{FF2B5EF4-FFF2-40B4-BE49-F238E27FC236}">
                <a16:creationId xmlns:a16="http://schemas.microsoft.com/office/drawing/2014/main" id="{30C46619-17B3-4978-8B7B-5051263F89E1}"/>
              </a:ext>
            </a:extLst>
          </p:cNvPr>
          <p:cNvCxnSpPr>
            <a:cxnSpLocks/>
            <a:stCxn id="162" idx="1"/>
            <a:endCxn id="2" idx="1"/>
          </p:cNvCxnSpPr>
          <p:nvPr/>
        </p:nvCxnSpPr>
        <p:spPr>
          <a:xfrm rot="10800000">
            <a:off x="438308" y="2454397"/>
            <a:ext cx="85377" cy="3001934"/>
          </a:xfrm>
          <a:prstGeom prst="curvedConnector3">
            <a:avLst>
              <a:gd name="adj1" fmla="val 367754"/>
            </a:avLst>
          </a:prstGeom>
          <a:ln>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147" name="Titre 1">
            <a:extLst>
              <a:ext uri="{FF2B5EF4-FFF2-40B4-BE49-F238E27FC236}">
                <a16:creationId xmlns:a16="http://schemas.microsoft.com/office/drawing/2014/main" id="{BD02F6EA-9BAF-4D8E-938A-729E86040F29}"/>
              </a:ext>
            </a:extLst>
          </p:cNvPr>
          <p:cNvSpPr txBox="1">
            <a:spLocks/>
          </p:cNvSpPr>
          <p:nvPr/>
        </p:nvSpPr>
        <p:spPr bwMode="gray">
          <a:xfrm>
            <a:off x="1627141" y="284320"/>
            <a:ext cx="8332035" cy="452855"/>
          </a:xfrm>
          <a:prstGeom prst="rect">
            <a:avLst/>
          </a:prstGeom>
        </p:spPr>
        <p:txBody>
          <a:bodyPr vert="horz" lIns="0" tIns="0" rIns="0" bIns="0" rtlCol="0" anchor="t" anchorCtr="0">
            <a:noAutofit/>
          </a:bodyPr>
          <a:lstStyle>
            <a:lvl1pPr algn="l" defTabSz="1219170" rtl="0" eaLnBrk="1" latinLnBrk="0" hangingPunct="1">
              <a:lnSpc>
                <a:spcPct val="90000"/>
              </a:lnSpc>
              <a:spcBef>
                <a:spcPct val="0"/>
              </a:spcBef>
              <a:buNone/>
              <a:defRPr sz="3400" b="1" kern="1200">
                <a:solidFill>
                  <a:schemeClr val="tx1"/>
                </a:solidFill>
                <a:latin typeface="+mj-lt"/>
                <a:ea typeface="+mj-ea"/>
                <a:cs typeface="+mj-cs"/>
              </a:defRPr>
            </a:lvl1pPr>
          </a:lstStyle>
          <a:p>
            <a:r>
              <a:rPr lang="fr-FR" sz="2000" cap="all" dirty="0">
                <a:solidFill>
                  <a:srgbClr val="002060"/>
                </a:solidFill>
                <a:latin typeface="Marianne ExtraBold" panose="02000000000000000000" pitchFamily="50" charset="0"/>
              </a:rPr>
              <a:t>Atelier sur les engagements Services publics+</a:t>
            </a:r>
            <a:br>
              <a:rPr lang="fr-FR" sz="2000" i="1" cap="all" dirty="0">
                <a:solidFill>
                  <a:srgbClr val="002060"/>
                </a:solidFill>
                <a:latin typeface="Marianne ExtraBold" panose="02000000000000000000" pitchFamily="50" charset="0"/>
              </a:rPr>
            </a:br>
            <a:endParaRPr lang="fr-FR" sz="2000" i="1" cap="all" dirty="0">
              <a:solidFill>
                <a:srgbClr val="002060"/>
              </a:solidFill>
              <a:latin typeface="Marianne ExtraBold" panose="02000000000000000000" pitchFamily="50" charset="0"/>
            </a:endParaRPr>
          </a:p>
        </p:txBody>
      </p:sp>
      <p:sp>
        <p:nvSpPr>
          <p:cNvPr id="150" name="Titre 1">
            <a:extLst>
              <a:ext uri="{FF2B5EF4-FFF2-40B4-BE49-F238E27FC236}">
                <a16:creationId xmlns:a16="http://schemas.microsoft.com/office/drawing/2014/main" id="{9D25B602-4B38-4B99-A438-1F8A40AE12FA}"/>
              </a:ext>
            </a:extLst>
          </p:cNvPr>
          <p:cNvSpPr txBox="1">
            <a:spLocks/>
          </p:cNvSpPr>
          <p:nvPr/>
        </p:nvSpPr>
        <p:spPr bwMode="gray">
          <a:xfrm>
            <a:off x="1597981" y="627832"/>
            <a:ext cx="8778918" cy="452855"/>
          </a:xfrm>
          <a:prstGeom prst="rect">
            <a:avLst/>
          </a:prstGeom>
        </p:spPr>
        <p:txBody>
          <a:bodyPr vert="horz" lIns="0" tIns="0" rIns="0" bIns="0" rtlCol="0" anchor="t" anchorCtr="0">
            <a:noAutofit/>
          </a:bodyPr>
          <a:lstStyle>
            <a:lvl1pPr algn="l" defTabSz="1219170" rtl="0" eaLnBrk="1" latinLnBrk="0" hangingPunct="1">
              <a:lnSpc>
                <a:spcPct val="90000"/>
              </a:lnSpc>
              <a:spcBef>
                <a:spcPct val="0"/>
              </a:spcBef>
              <a:buNone/>
              <a:defRPr sz="3400" b="1" kern="1200">
                <a:solidFill>
                  <a:schemeClr val="tx1"/>
                </a:solidFill>
                <a:latin typeface="+mj-lt"/>
                <a:ea typeface="+mj-ea"/>
                <a:cs typeface="+mj-cs"/>
              </a:defRPr>
            </a:lvl1pPr>
          </a:lstStyle>
          <a:p>
            <a:r>
              <a:rPr lang="fr-FR" sz="1800" cap="all" dirty="0">
                <a:solidFill>
                  <a:srgbClr val="8E8ED5"/>
                </a:solidFill>
                <a:latin typeface="Marianne ExtraBold" panose="02000000000000000000" pitchFamily="50" charset="0"/>
                <a:ea typeface="+mn-ea"/>
                <a:cs typeface="+mn-cs"/>
              </a:rPr>
              <a:t>DÉAMBULATION À LA DÉCOUVERTE DES ENGAGEMENTS SERVICES PUBLICS+ DÉCLINÉS POUR LES </a:t>
            </a:r>
            <a:r>
              <a:rPr lang="fr-FR" sz="1800" cap="all" dirty="0" err="1">
                <a:solidFill>
                  <a:srgbClr val="8E8ED5"/>
                </a:solidFill>
                <a:latin typeface="Marianne ExtraBold" panose="02000000000000000000" pitchFamily="50" charset="0"/>
                <a:ea typeface="+mn-ea"/>
                <a:cs typeface="+mn-cs"/>
              </a:rPr>
              <a:t>UNIVERSITéS</a:t>
            </a:r>
            <a:endParaRPr lang="fr-FR" sz="1800" cap="all" dirty="0">
              <a:solidFill>
                <a:srgbClr val="8E8ED5"/>
              </a:solidFill>
              <a:latin typeface="Marianne ExtraBold" panose="02000000000000000000" pitchFamily="50" charset="0"/>
              <a:ea typeface="+mn-ea"/>
              <a:cs typeface="+mn-cs"/>
            </a:endParaRPr>
          </a:p>
          <a:p>
            <a:endParaRPr lang="fr-FR" sz="1400" i="1" dirty="0">
              <a:solidFill>
                <a:schemeClr val="accent2"/>
              </a:solidFill>
              <a:latin typeface="Marianne" panose="02000000000000000000" pitchFamily="2" charset="0"/>
            </a:endParaRPr>
          </a:p>
        </p:txBody>
      </p:sp>
    </p:spTree>
    <p:extLst>
      <p:ext uri="{BB962C8B-B14F-4D97-AF65-F5344CB8AC3E}">
        <p14:creationId xmlns:p14="http://schemas.microsoft.com/office/powerpoint/2010/main" val="399642565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ableau 2">
            <a:extLst>
              <a:ext uri="{FF2B5EF4-FFF2-40B4-BE49-F238E27FC236}">
                <a16:creationId xmlns:a16="http://schemas.microsoft.com/office/drawing/2014/main" id="{1FEC11B7-D426-407F-8367-4B312CC3CAEC}"/>
              </a:ext>
            </a:extLst>
          </p:cNvPr>
          <p:cNvGraphicFramePr>
            <a:graphicFrameLocks noGrp="1"/>
          </p:cNvGraphicFramePr>
          <p:nvPr>
            <p:extLst>
              <p:ext uri="{D42A27DB-BD31-4B8C-83A1-F6EECF244321}">
                <p14:modId xmlns:p14="http://schemas.microsoft.com/office/powerpoint/2010/main" val="3436667414"/>
              </p:ext>
            </p:extLst>
          </p:nvPr>
        </p:nvGraphicFramePr>
        <p:xfrm>
          <a:off x="342472" y="2013361"/>
          <a:ext cx="11507056" cy="3931998"/>
        </p:xfrm>
        <a:graphic>
          <a:graphicData uri="http://schemas.openxmlformats.org/drawingml/2006/table">
            <a:tbl>
              <a:tblPr firstRow="1" bandRow="1">
                <a:tableStyleId>{5C22544A-7EE6-4342-B048-85BDC9FD1C3A}</a:tableStyleId>
              </a:tblPr>
              <a:tblGrid>
                <a:gridCol w="2876764">
                  <a:extLst>
                    <a:ext uri="{9D8B030D-6E8A-4147-A177-3AD203B41FA5}">
                      <a16:colId xmlns:a16="http://schemas.microsoft.com/office/drawing/2014/main" val="65314829"/>
                    </a:ext>
                  </a:extLst>
                </a:gridCol>
                <a:gridCol w="2876764">
                  <a:extLst>
                    <a:ext uri="{9D8B030D-6E8A-4147-A177-3AD203B41FA5}">
                      <a16:colId xmlns:a16="http://schemas.microsoft.com/office/drawing/2014/main" val="1517521118"/>
                    </a:ext>
                  </a:extLst>
                </a:gridCol>
                <a:gridCol w="2876764">
                  <a:extLst>
                    <a:ext uri="{9D8B030D-6E8A-4147-A177-3AD203B41FA5}">
                      <a16:colId xmlns:a16="http://schemas.microsoft.com/office/drawing/2014/main" val="1985502574"/>
                    </a:ext>
                  </a:extLst>
                </a:gridCol>
                <a:gridCol w="2876764">
                  <a:extLst>
                    <a:ext uri="{9D8B030D-6E8A-4147-A177-3AD203B41FA5}">
                      <a16:colId xmlns:a16="http://schemas.microsoft.com/office/drawing/2014/main" val="3087503957"/>
                    </a:ext>
                  </a:extLst>
                </a:gridCol>
              </a:tblGrid>
              <a:tr h="400408">
                <a:tc gridSpan="2">
                  <a:txBody>
                    <a:bodyPr/>
                    <a:lstStyle/>
                    <a:p>
                      <a:pPr algn="ctr"/>
                      <a:r>
                        <a:rPr lang="fr-FR" sz="2000" dirty="0">
                          <a:solidFill>
                            <a:schemeClr val="bg1"/>
                          </a:solidFill>
                          <a:latin typeface="Marianne" panose="02000000000000000000" pitchFamily="2" charset="0"/>
                        </a:rPr>
                        <a:t>Salle 1</a:t>
                      </a:r>
                    </a:p>
                  </a:txBody>
                  <a:tcPr marL="68580" marR="68580" marT="34290" marB="34290" anchor="ctr">
                    <a:solidFill>
                      <a:srgbClr val="002060"/>
                    </a:solidFill>
                  </a:tcPr>
                </a:tc>
                <a:tc hMerge="1">
                  <a:txBody>
                    <a:bodyPr/>
                    <a:lstStyle/>
                    <a:p>
                      <a:pPr algn="ctr"/>
                      <a:endParaRPr lang="fr-FR" sz="2000" dirty="0">
                        <a:solidFill>
                          <a:schemeClr val="bg1"/>
                        </a:solidFill>
                        <a:latin typeface="Marianne" panose="02000000000000000000" pitchFamily="2" charset="0"/>
                      </a:endParaRPr>
                    </a:p>
                  </a:txBody>
                  <a:tcPr marL="68580" marR="68580" marT="34290" marB="34290" anchor="ctr">
                    <a:solidFill>
                      <a:srgbClr val="002060"/>
                    </a:solidFill>
                  </a:tcPr>
                </a:tc>
                <a:tc gridSpan="2">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fr-FR" sz="2000" dirty="0">
                          <a:solidFill>
                            <a:schemeClr val="bg1"/>
                          </a:solidFill>
                          <a:latin typeface="Marianne" panose="02000000000000000000" pitchFamily="2" charset="0"/>
                        </a:rPr>
                        <a:t>Salle 2</a:t>
                      </a:r>
                    </a:p>
                  </a:txBody>
                  <a:tcPr marL="68580" marR="68580" marT="34290" marB="34290" anchor="ctr">
                    <a:solidFill>
                      <a:srgbClr val="002060"/>
                    </a:solidFill>
                  </a:tcPr>
                </a:tc>
                <a:tc hMerge="1">
                  <a:txBody>
                    <a:bodyPr/>
                    <a:lstStyle/>
                    <a:p>
                      <a:pPr algn="ctr"/>
                      <a:endParaRPr lang="fr-FR" sz="2000" dirty="0">
                        <a:solidFill>
                          <a:schemeClr val="bg1"/>
                        </a:solidFill>
                        <a:latin typeface="Marianne" panose="02000000000000000000" pitchFamily="2" charset="0"/>
                      </a:endParaRPr>
                    </a:p>
                  </a:txBody>
                  <a:tcPr marL="68580" marR="68580" marT="34290" marB="34290" anchor="ctr">
                    <a:solidFill>
                      <a:srgbClr val="002060"/>
                    </a:solidFill>
                  </a:tcPr>
                </a:tc>
                <a:extLst>
                  <a:ext uri="{0D108BD9-81ED-4DB2-BD59-A6C34878D82A}">
                    <a16:rowId xmlns:a16="http://schemas.microsoft.com/office/drawing/2014/main" val="4008421145"/>
                  </a:ext>
                </a:extLst>
              </a:tr>
              <a:tr h="3531590">
                <a:tc>
                  <a:txBody>
                    <a:bodyPr/>
                    <a:lstStyle/>
                    <a:p>
                      <a:pPr algn="ctr"/>
                      <a:r>
                        <a:rPr lang="fr-FR" sz="2000" b="1" dirty="0">
                          <a:latin typeface="Marianne" panose="02000000000000000000" pitchFamily="2" charset="0"/>
                        </a:rPr>
                        <a:t>Groupe A</a:t>
                      </a:r>
                    </a:p>
                    <a:p>
                      <a:pPr algn="ctr"/>
                      <a:endParaRPr lang="fr-FR" sz="2000" b="1" dirty="0">
                        <a:latin typeface="Marianne" panose="02000000000000000000" pitchFamily="2" charset="0"/>
                      </a:endParaRPr>
                    </a:p>
                    <a:p>
                      <a:pPr marL="285750" indent="-285750" algn="l" defTabSz="1219170" rtl="0" eaLnBrk="1" fontAlgn="b" latinLnBrk="0" hangingPunct="1">
                        <a:buFontTx/>
                        <a:buChar char="-"/>
                      </a:pPr>
                      <a:r>
                        <a:rPr lang="fr-FR" sz="1400" u="none" strike="noStrike" kern="1200" dirty="0">
                          <a:solidFill>
                            <a:schemeClr val="dk1"/>
                          </a:solidFill>
                          <a:effectLst/>
                          <a:latin typeface="Marianne" panose="02000000000000000000" pitchFamily="2" charset="0"/>
                          <a:ea typeface="+mn-ea"/>
                          <a:cs typeface="+mn-cs"/>
                        </a:rPr>
                        <a:t>XXX</a:t>
                      </a:r>
                    </a:p>
                    <a:p>
                      <a:pPr marL="285750" indent="-285750" algn="l" defTabSz="1219170" rtl="0" eaLnBrk="1" fontAlgn="b" latinLnBrk="0" hangingPunct="1">
                        <a:buFontTx/>
                        <a:buChar char="-"/>
                      </a:pPr>
                      <a:r>
                        <a:rPr lang="fr-FR" sz="1400" u="none" strike="noStrike" kern="1200" dirty="0">
                          <a:solidFill>
                            <a:schemeClr val="dk1"/>
                          </a:solidFill>
                          <a:effectLst/>
                          <a:latin typeface="Marianne" panose="02000000000000000000" pitchFamily="2" charset="0"/>
                          <a:ea typeface="+mn-ea"/>
                          <a:cs typeface="+mn-cs"/>
                        </a:rPr>
                        <a:t>XXX</a:t>
                      </a:r>
                    </a:p>
                    <a:p>
                      <a:pPr marL="285750" marR="0" lvl="0" indent="-285750" algn="l" defTabSz="1219170" rtl="0" eaLnBrk="1" fontAlgn="b" latinLnBrk="0" hangingPunct="1">
                        <a:lnSpc>
                          <a:spcPct val="100000"/>
                        </a:lnSpc>
                        <a:spcBef>
                          <a:spcPts val="0"/>
                        </a:spcBef>
                        <a:spcAft>
                          <a:spcPts val="0"/>
                        </a:spcAft>
                        <a:buClrTx/>
                        <a:buSzTx/>
                        <a:buFontTx/>
                        <a:buChar char="-"/>
                        <a:tabLst/>
                        <a:defRPr/>
                      </a:pPr>
                      <a:r>
                        <a:rPr lang="fr-FR" sz="1400" u="none" strike="noStrike" kern="1200" dirty="0">
                          <a:solidFill>
                            <a:schemeClr val="dk1"/>
                          </a:solidFill>
                          <a:effectLst/>
                          <a:latin typeface="Marianne" panose="02000000000000000000" pitchFamily="2" charset="0"/>
                          <a:ea typeface="+mn-ea"/>
                          <a:cs typeface="+mn-cs"/>
                        </a:rPr>
                        <a:t>XXX</a:t>
                      </a:r>
                    </a:p>
                    <a:p>
                      <a:pPr marL="285750" marR="0" lvl="0" indent="-285750" algn="l" defTabSz="1219170" rtl="0" eaLnBrk="1" fontAlgn="b" latinLnBrk="0" hangingPunct="1">
                        <a:lnSpc>
                          <a:spcPct val="100000"/>
                        </a:lnSpc>
                        <a:spcBef>
                          <a:spcPts val="0"/>
                        </a:spcBef>
                        <a:spcAft>
                          <a:spcPts val="0"/>
                        </a:spcAft>
                        <a:buClrTx/>
                        <a:buSzTx/>
                        <a:buFontTx/>
                        <a:buChar char="-"/>
                        <a:tabLst/>
                        <a:defRPr/>
                      </a:pPr>
                      <a:r>
                        <a:rPr lang="fr-FR" sz="1400" u="none" strike="noStrike" kern="1200" dirty="0">
                          <a:solidFill>
                            <a:schemeClr val="dk1"/>
                          </a:solidFill>
                          <a:effectLst/>
                          <a:latin typeface="Marianne" panose="02000000000000000000" pitchFamily="2" charset="0"/>
                          <a:ea typeface="+mn-ea"/>
                          <a:cs typeface="+mn-cs"/>
                        </a:rPr>
                        <a:t>XXX</a:t>
                      </a:r>
                    </a:p>
                    <a:p>
                      <a:pPr marL="285750" marR="0" lvl="0" indent="-285750" algn="l" defTabSz="1219170" rtl="0" eaLnBrk="1" fontAlgn="b" latinLnBrk="0" hangingPunct="1">
                        <a:lnSpc>
                          <a:spcPct val="100000"/>
                        </a:lnSpc>
                        <a:spcBef>
                          <a:spcPts val="0"/>
                        </a:spcBef>
                        <a:spcAft>
                          <a:spcPts val="0"/>
                        </a:spcAft>
                        <a:buClrTx/>
                        <a:buSzTx/>
                        <a:buFontTx/>
                        <a:buChar char="-"/>
                        <a:tabLst/>
                        <a:defRPr/>
                      </a:pPr>
                      <a:endParaRPr lang="fr-FR" sz="1400" u="none" strike="noStrike" dirty="0">
                        <a:effectLst/>
                      </a:endParaRPr>
                    </a:p>
                  </a:txBody>
                  <a:tcPr marL="68580" marR="68580" marT="34290" marB="34290" anchor="ctr">
                    <a:solidFill>
                      <a:schemeClr val="accent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fr-FR" sz="2000" b="1" dirty="0">
                          <a:latin typeface="Marianne" panose="02000000000000000000" pitchFamily="2" charset="0"/>
                        </a:rPr>
                        <a:t>Groupe B</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fr-FR" sz="2000" b="1" dirty="0">
                        <a:latin typeface="Marianne" panose="02000000000000000000" pitchFamily="2" charset="0"/>
                      </a:endParaRPr>
                    </a:p>
                    <a:p>
                      <a:pPr marL="285750" indent="-285750" algn="l" defTabSz="1219170" rtl="0" eaLnBrk="1" fontAlgn="b" latinLnBrk="0" hangingPunct="1">
                        <a:buFontTx/>
                        <a:buChar char="-"/>
                      </a:pPr>
                      <a:r>
                        <a:rPr lang="fr-FR" sz="1400" u="none" strike="noStrike" kern="1200" dirty="0">
                          <a:solidFill>
                            <a:schemeClr val="dk1"/>
                          </a:solidFill>
                          <a:effectLst/>
                          <a:latin typeface="Marianne" panose="02000000000000000000" pitchFamily="2" charset="0"/>
                          <a:ea typeface="+mn-ea"/>
                          <a:cs typeface="+mn-cs"/>
                        </a:rPr>
                        <a:t>XXX</a:t>
                      </a:r>
                    </a:p>
                    <a:p>
                      <a:pPr marL="285750" indent="-285750" algn="l" defTabSz="1219170" rtl="0" eaLnBrk="1" fontAlgn="b" latinLnBrk="0" hangingPunct="1">
                        <a:buFontTx/>
                        <a:buChar char="-"/>
                      </a:pPr>
                      <a:r>
                        <a:rPr lang="fr-FR" sz="1400" u="none" strike="noStrike" kern="1200" dirty="0">
                          <a:solidFill>
                            <a:schemeClr val="dk1"/>
                          </a:solidFill>
                          <a:effectLst/>
                          <a:latin typeface="Marianne" panose="02000000000000000000" pitchFamily="2" charset="0"/>
                          <a:ea typeface="+mn-ea"/>
                          <a:cs typeface="+mn-cs"/>
                        </a:rPr>
                        <a:t>XXX</a:t>
                      </a:r>
                    </a:p>
                    <a:p>
                      <a:pPr marL="285750" marR="0" lvl="0" indent="-285750" algn="l" defTabSz="1219170" rtl="0" eaLnBrk="1" fontAlgn="b" latinLnBrk="0" hangingPunct="1">
                        <a:lnSpc>
                          <a:spcPct val="100000"/>
                        </a:lnSpc>
                        <a:spcBef>
                          <a:spcPts val="0"/>
                        </a:spcBef>
                        <a:spcAft>
                          <a:spcPts val="0"/>
                        </a:spcAft>
                        <a:buClrTx/>
                        <a:buSzTx/>
                        <a:buFontTx/>
                        <a:buChar char="-"/>
                        <a:tabLst/>
                        <a:defRPr/>
                      </a:pPr>
                      <a:r>
                        <a:rPr lang="fr-FR" sz="1400" u="none" strike="noStrike" kern="1200" dirty="0">
                          <a:solidFill>
                            <a:schemeClr val="dk1"/>
                          </a:solidFill>
                          <a:effectLst/>
                          <a:latin typeface="Marianne" panose="02000000000000000000" pitchFamily="2" charset="0"/>
                          <a:ea typeface="+mn-ea"/>
                          <a:cs typeface="+mn-cs"/>
                        </a:rPr>
                        <a:t>XXX</a:t>
                      </a:r>
                    </a:p>
                    <a:p>
                      <a:pPr marL="285750" marR="0" lvl="0" indent="-285750" algn="l" defTabSz="1219170" rtl="0" eaLnBrk="1" fontAlgn="b" latinLnBrk="0" hangingPunct="1">
                        <a:lnSpc>
                          <a:spcPct val="100000"/>
                        </a:lnSpc>
                        <a:spcBef>
                          <a:spcPts val="0"/>
                        </a:spcBef>
                        <a:spcAft>
                          <a:spcPts val="0"/>
                        </a:spcAft>
                        <a:buClrTx/>
                        <a:buSzTx/>
                        <a:buFontTx/>
                        <a:buChar char="-"/>
                        <a:tabLst/>
                        <a:defRPr/>
                      </a:pPr>
                      <a:r>
                        <a:rPr lang="fr-FR" sz="1400" u="none" strike="noStrike" kern="1200" dirty="0">
                          <a:solidFill>
                            <a:schemeClr val="dk1"/>
                          </a:solidFill>
                          <a:effectLst/>
                          <a:latin typeface="Marianne" panose="02000000000000000000" pitchFamily="2" charset="0"/>
                          <a:ea typeface="+mn-ea"/>
                          <a:cs typeface="+mn-cs"/>
                        </a:rPr>
                        <a:t>XXX</a:t>
                      </a:r>
                      <a:endParaRPr lang="fr-FR" sz="1400" b="0" i="0" u="none" strike="noStrike" kern="1200" dirty="0">
                        <a:solidFill>
                          <a:srgbClr val="000000"/>
                        </a:solidFill>
                        <a:effectLst/>
                        <a:latin typeface="Calibri" panose="020F0502020204030204" pitchFamily="34" charset="0"/>
                        <a:ea typeface="+mn-ea"/>
                        <a:cs typeface="+mn-cs"/>
                      </a:endParaRPr>
                    </a:p>
                    <a:p>
                      <a:pPr marL="285750" marR="0" lvl="0" indent="-285750" algn="l" defTabSz="1219170" rtl="0" eaLnBrk="1" fontAlgn="b" latinLnBrk="0" hangingPunct="1">
                        <a:lnSpc>
                          <a:spcPct val="100000"/>
                        </a:lnSpc>
                        <a:spcBef>
                          <a:spcPts val="0"/>
                        </a:spcBef>
                        <a:spcAft>
                          <a:spcPts val="0"/>
                        </a:spcAft>
                        <a:buClrTx/>
                        <a:buSzTx/>
                        <a:buFontTx/>
                        <a:buChar char="-"/>
                        <a:tabLst/>
                        <a:defRPr/>
                      </a:pPr>
                      <a:endParaRPr lang="fr-FR" sz="1400" u="none" strike="noStrike" kern="1200" dirty="0">
                        <a:solidFill>
                          <a:schemeClr val="dk1"/>
                        </a:solidFill>
                        <a:effectLst/>
                        <a:latin typeface="Marianne" panose="02000000000000000000" pitchFamily="2" charset="0"/>
                        <a:ea typeface="+mn-ea"/>
                        <a:cs typeface="+mn-cs"/>
                      </a:endParaRPr>
                    </a:p>
                  </a:txBody>
                  <a:tcPr marL="68580" marR="68580" marT="34290" marB="34290" anchor="ctr">
                    <a:solidFill>
                      <a:schemeClr val="accent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fr-FR" sz="2000" b="1" dirty="0">
                          <a:latin typeface="Marianne" panose="02000000000000000000" pitchFamily="2" charset="0"/>
                        </a:rPr>
                        <a:t>Groupe C</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fr-FR" sz="2000" b="1" dirty="0">
                        <a:latin typeface="Marianne" panose="02000000000000000000" pitchFamily="2" charset="0"/>
                      </a:endParaRPr>
                    </a:p>
                    <a:p>
                      <a:pPr marL="285750" indent="-285750" algn="l" defTabSz="1219170" rtl="0" eaLnBrk="1" fontAlgn="b" latinLnBrk="0" hangingPunct="1">
                        <a:buFontTx/>
                        <a:buChar char="-"/>
                      </a:pPr>
                      <a:r>
                        <a:rPr lang="fr-FR" sz="1400" u="none" strike="noStrike" kern="1200" dirty="0">
                          <a:solidFill>
                            <a:schemeClr val="dk1"/>
                          </a:solidFill>
                          <a:effectLst/>
                          <a:latin typeface="Marianne" panose="02000000000000000000" pitchFamily="2" charset="0"/>
                          <a:ea typeface="+mn-ea"/>
                          <a:cs typeface="+mn-cs"/>
                        </a:rPr>
                        <a:t>XXX</a:t>
                      </a:r>
                    </a:p>
                    <a:p>
                      <a:pPr marL="285750" indent="-285750" algn="l" defTabSz="1219170" rtl="0" eaLnBrk="1" fontAlgn="b" latinLnBrk="0" hangingPunct="1">
                        <a:buFontTx/>
                        <a:buChar char="-"/>
                      </a:pPr>
                      <a:r>
                        <a:rPr lang="fr-FR" sz="1400" u="none" strike="noStrike" kern="1200" dirty="0">
                          <a:solidFill>
                            <a:schemeClr val="dk1"/>
                          </a:solidFill>
                          <a:effectLst/>
                          <a:latin typeface="Marianne" panose="02000000000000000000" pitchFamily="2" charset="0"/>
                          <a:ea typeface="+mn-ea"/>
                          <a:cs typeface="+mn-cs"/>
                        </a:rPr>
                        <a:t>XXX</a:t>
                      </a:r>
                    </a:p>
                    <a:p>
                      <a:pPr marL="285750" marR="0" lvl="0" indent="-285750" algn="l" defTabSz="1219170" rtl="0" eaLnBrk="1" fontAlgn="b" latinLnBrk="0" hangingPunct="1">
                        <a:lnSpc>
                          <a:spcPct val="100000"/>
                        </a:lnSpc>
                        <a:spcBef>
                          <a:spcPts val="0"/>
                        </a:spcBef>
                        <a:spcAft>
                          <a:spcPts val="0"/>
                        </a:spcAft>
                        <a:buClrTx/>
                        <a:buSzTx/>
                        <a:buFontTx/>
                        <a:buChar char="-"/>
                        <a:tabLst/>
                        <a:defRPr/>
                      </a:pPr>
                      <a:r>
                        <a:rPr lang="fr-FR" sz="1400" u="none" strike="noStrike" kern="1200" dirty="0">
                          <a:solidFill>
                            <a:schemeClr val="dk1"/>
                          </a:solidFill>
                          <a:effectLst/>
                          <a:latin typeface="Marianne" panose="02000000000000000000" pitchFamily="2" charset="0"/>
                          <a:ea typeface="+mn-ea"/>
                          <a:cs typeface="+mn-cs"/>
                        </a:rPr>
                        <a:t>XXX</a:t>
                      </a:r>
                    </a:p>
                    <a:p>
                      <a:pPr marL="285750" marR="0" lvl="0" indent="-285750" algn="l" defTabSz="1219170" rtl="0" eaLnBrk="1" fontAlgn="b" latinLnBrk="0" hangingPunct="1">
                        <a:lnSpc>
                          <a:spcPct val="100000"/>
                        </a:lnSpc>
                        <a:spcBef>
                          <a:spcPts val="0"/>
                        </a:spcBef>
                        <a:spcAft>
                          <a:spcPts val="0"/>
                        </a:spcAft>
                        <a:buClrTx/>
                        <a:buSzTx/>
                        <a:buFontTx/>
                        <a:buChar char="-"/>
                        <a:tabLst/>
                        <a:defRPr/>
                      </a:pPr>
                      <a:r>
                        <a:rPr lang="fr-FR" sz="1400" u="none" strike="noStrike" kern="1200" dirty="0">
                          <a:solidFill>
                            <a:schemeClr val="dk1"/>
                          </a:solidFill>
                          <a:effectLst/>
                          <a:latin typeface="Marianne" panose="02000000000000000000" pitchFamily="2" charset="0"/>
                          <a:ea typeface="+mn-ea"/>
                          <a:cs typeface="+mn-cs"/>
                        </a:rPr>
                        <a:t>XXX</a:t>
                      </a:r>
                    </a:p>
                    <a:p>
                      <a:pPr marL="342900" marR="0" lvl="0" indent="-342900" algn="l" defTabSz="1219170" rtl="0" eaLnBrk="1" fontAlgn="auto" latinLnBrk="0" hangingPunct="1">
                        <a:lnSpc>
                          <a:spcPct val="100000"/>
                        </a:lnSpc>
                        <a:spcBef>
                          <a:spcPts val="0"/>
                        </a:spcBef>
                        <a:spcAft>
                          <a:spcPts val="0"/>
                        </a:spcAft>
                        <a:buClrTx/>
                        <a:buSzTx/>
                        <a:buFontTx/>
                        <a:buChar char="-"/>
                        <a:tabLst/>
                        <a:defRPr/>
                      </a:pPr>
                      <a:endParaRPr lang="fr-FR" sz="1200" i="1" kern="1200" dirty="0">
                        <a:solidFill>
                          <a:schemeClr val="dk1"/>
                        </a:solidFill>
                        <a:effectLst/>
                        <a:latin typeface="Marianne" panose="02000000000000000000" pitchFamily="2" charset="0"/>
                        <a:ea typeface="+mn-ea"/>
                        <a:cs typeface="+mn-cs"/>
                      </a:endParaRPr>
                    </a:p>
                  </a:txBody>
                  <a:tcPr marL="68580" marR="68580" marT="34290" marB="34290" anchor="ctr">
                    <a:solidFill>
                      <a:schemeClr val="accent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fr-FR" sz="2000" b="1" dirty="0">
                          <a:latin typeface="Marianne" panose="02000000000000000000" pitchFamily="2" charset="0"/>
                        </a:rPr>
                        <a:t>Groupe D</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fr-FR" sz="2000" b="1" dirty="0">
                        <a:latin typeface="Marianne" panose="02000000000000000000" pitchFamily="2" charset="0"/>
                      </a:endParaRPr>
                    </a:p>
                    <a:p>
                      <a:pPr marL="285750" indent="-285750" algn="l" defTabSz="1219170" rtl="0" eaLnBrk="1" fontAlgn="b" latinLnBrk="0" hangingPunct="1">
                        <a:buFontTx/>
                        <a:buChar char="-"/>
                      </a:pPr>
                      <a:r>
                        <a:rPr lang="fr-FR" sz="1400" u="none" strike="noStrike" kern="1200" dirty="0">
                          <a:solidFill>
                            <a:schemeClr val="dk1"/>
                          </a:solidFill>
                          <a:effectLst/>
                          <a:latin typeface="Marianne" panose="02000000000000000000" pitchFamily="2" charset="0"/>
                          <a:ea typeface="+mn-ea"/>
                          <a:cs typeface="+mn-cs"/>
                        </a:rPr>
                        <a:t>XXX</a:t>
                      </a:r>
                    </a:p>
                    <a:p>
                      <a:pPr marL="285750" indent="-285750" algn="l" defTabSz="1219170" rtl="0" eaLnBrk="1" fontAlgn="b" latinLnBrk="0" hangingPunct="1">
                        <a:buFontTx/>
                        <a:buChar char="-"/>
                      </a:pPr>
                      <a:r>
                        <a:rPr lang="fr-FR" sz="1400" u="none" strike="noStrike" kern="1200" dirty="0">
                          <a:solidFill>
                            <a:schemeClr val="dk1"/>
                          </a:solidFill>
                          <a:effectLst/>
                          <a:latin typeface="Marianne" panose="02000000000000000000" pitchFamily="2" charset="0"/>
                          <a:ea typeface="+mn-ea"/>
                          <a:cs typeface="+mn-cs"/>
                        </a:rPr>
                        <a:t>XXX</a:t>
                      </a:r>
                    </a:p>
                    <a:p>
                      <a:pPr marL="285750" marR="0" lvl="0" indent="-285750" algn="l" defTabSz="1219170" rtl="0" eaLnBrk="1" fontAlgn="b" latinLnBrk="0" hangingPunct="1">
                        <a:lnSpc>
                          <a:spcPct val="100000"/>
                        </a:lnSpc>
                        <a:spcBef>
                          <a:spcPts val="0"/>
                        </a:spcBef>
                        <a:spcAft>
                          <a:spcPts val="0"/>
                        </a:spcAft>
                        <a:buClrTx/>
                        <a:buSzTx/>
                        <a:buFontTx/>
                        <a:buChar char="-"/>
                        <a:tabLst/>
                        <a:defRPr/>
                      </a:pPr>
                      <a:r>
                        <a:rPr lang="fr-FR" sz="1400" u="none" strike="noStrike" kern="1200" dirty="0">
                          <a:solidFill>
                            <a:schemeClr val="dk1"/>
                          </a:solidFill>
                          <a:effectLst/>
                          <a:latin typeface="Marianne" panose="02000000000000000000" pitchFamily="2" charset="0"/>
                          <a:ea typeface="+mn-ea"/>
                          <a:cs typeface="+mn-cs"/>
                        </a:rPr>
                        <a:t>XXX</a:t>
                      </a:r>
                    </a:p>
                    <a:p>
                      <a:pPr marL="285750" marR="0" lvl="0" indent="-285750" algn="l" defTabSz="1219170" rtl="0" eaLnBrk="1" fontAlgn="b" latinLnBrk="0" hangingPunct="1">
                        <a:lnSpc>
                          <a:spcPct val="100000"/>
                        </a:lnSpc>
                        <a:spcBef>
                          <a:spcPts val="0"/>
                        </a:spcBef>
                        <a:spcAft>
                          <a:spcPts val="0"/>
                        </a:spcAft>
                        <a:buClrTx/>
                        <a:buSzTx/>
                        <a:buFontTx/>
                        <a:buChar char="-"/>
                        <a:tabLst/>
                        <a:defRPr/>
                      </a:pPr>
                      <a:r>
                        <a:rPr lang="fr-FR" sz="1400" u="none" strike="noStrike" kern="1200" dirty="0">
                          <a:solidFill>
                            <a:schemeClr val="dk1"/>
                          </a:solidFill>
                          <a:effectLst/>
                          <a:latin typeface="Marianne" panose="02000000000000000000" pitchFamily="2" charset="0"/>
                          <a:ea typeface="+mn-ea"/>
                          <a:cs typeface="+mn-cs"/>
                        </a:rPr>
                        <a:t>XXX</a:t>
                      </a:r>
                      <a:endParaRPr lang="fr-FR" sz="1200" i="1" kern="1200" dirty="0">
                        <a:solidFill>
                          <a:schemeClr val="dk1"/>
                        </a:solidFill>
                        <a:effectLst/>
                        <a:latin typeface="Marianne" panose="02000000000000000000" pitchFamily="2" charset="0"/>
                        <a:ea typeface="+mn-ea"/>
                        <a:cs typeface="+mn-cs"/>
                      </a:endParaRPr>
                    </a:p>
                    <a:p>
                      <a:pPr marL="0" marR="0" lvl="0" indent="0" algn="l" defTabSz="1219170" rtl="0" eaLnBrk="1" fontAlgn="auto" latinLnBrk="0" hangingPunct="1">
                        <a:lnSpc>
                          <a:spcPct val="100000"/>
                        </a:lnSpc>
                        <a:spcBef>
                          <a:spcPts val="0"/>
                        </a:spcBef>
                        <a:spcAft>
                          <a:spcPts val="0"/>
                        </a:spcAft>
                        <a:buClrTx/>
                        <a:buSzTx/>
                        <a:buFontTx/>
                        <a:buNone/>
                        <a:tabLst/>
                        <a:defRPr/>
                      </a:pPr>
                      <a:endParaRPr lang="fr-FR" sz="1400" i="1" kern="1200" dirty="0">
                        <a:solidFill>
                          <a:schemeClr val="dk1"/>
                        </a:solidFill>
                        <a:effectLst/>
                        <a:latin typeface="Marianne" panose="02000000000000000000" pitchFamily="2" charset="0"/>
                        <a:ea typeface="+mn-ea"/>
                        <a:cs typeface="+mn-cs"/>
                      </a:endParaRPr>
                    </a:p>
                  </a:txBody>
                  <a:tcPr marL="68580" marR="68580" marT="34290" marB="34290" anchor="ctr">
                    <a:solidFill>
                      <a:schemeClr val="accent2">
                        <a:lumMod val="20000"/>
                        <a:lumOff val="80000"/>
                      </a:schemeClr>
                    </a:solidFill>
                  </a:tcPr>
                </a:tc>
                <a:extLst>
                  <a:ext uri="{0D108BD9-81ED-4DB2-BD59-A6C34878D82A}">
                    <a16:rowId xmlns:a16="http://schemas.microsoft.com/office/drawing/2014/main" val="768345648"/>
                  </a:ext>
                </a:extLst>
              </a:tr>
            </a:tbl>
          </a:graphicData>
        </a:graphic>
      </p:graphicFrame>
      <p:sp>
        <p:nvSpPr>
          <p:cNvPr id="13" name="Titre 1">
            <a:extLst>
              <a:ext uri="{FF2B5EF4-FFF2-40B4-BE49-F238E27FC236}">
                <a16:creationId xmlns:a16="http://schemas.microsoft.com/office/drawing/2014/main" id="{214AF66E-9F90-4F16-9B11-0BE1ADD7B1CF}"/>
              </a:ext>
            </a:extLst>
          </p:cNvPr>
          <p:cNvSpPr txBox="1">
            <a:spLocks/>
          </p:cNvSpPr>
          <p:nvPr/>
        </p:nvSpPr>
        <p:spPr bwMode="gray">
          <a:xfrm>
            <a:off x="1627141" y="284320"/>
            <a:ext cx="8332035" cy="452855"/>
          </a:xfrm>
          <a:prstGeom prst="rect">
            <a:avLst/>
          </a:prstGeom>
        </p:spPr>
        <p:txBody>
          <a:bodyPr vert="horz" lIns="0" tIns="0" rIns="0" bIns="0" rtlCol="0" anchor="t" anchorCtr="0">
            <a:noAutofit/>
          </a:bodyPr>
          <a:lstStyle>
            <a:lvl1pPr algn="l" defTabSz="1219170" rtl="0" eaLnBrk="1" latinLnBrk="0" hangingPunct="1">
              <a:lnSpc>
                <a:spcPct val="90000"/>
              </a:lnSpc>
              <a:spcBef>
                <a:spcPct val="0"/>
              </a:spcBef>
              <a:buNone/>
              <a:defRPr sz="3400" b="1" kern="1200">
                <a:solidFill>
                  <a:schemeClr val="tx1"/>
                </a:solidFill>
                <a:latin typeface="+mj-lt"/>
                <a:ea typeface="+mj-ea"/>
                <a:cs typeface="+mj-cs"/>
              </a:defRPr>
            </a:lvl1pPr>
          </a:lstStyle>
          <a:p>
            <a:r>
              <a:rPr lang="fr-FR" sz="2000" cap="all" dirty="0">
                <a:solidFill>
                  <a:srgbClr val="002060"/>
                </a:solidFill>
                <a:latin typeface="Marianne ExtraBold" panose="02000000000000000000" pitchFamily="50" charset="0"/>
              </a:rPr>
              <a:t>Atelier sur les engagements Services publics+</a:t>
            </a:r>
            <a:br>
              <a:rPr lang="fr-FR" sz="2000" i="1" cap="all" dirty="0">
                <a:solidFill>
                  <a:srgbClr val="002060"/>
                </a:solidFill>
                <a:latin typeface="Marianne ExtraBold" panose="02000000000000000000" pitchFamily="50" charset="0"/>
              </a:rPr>
            </a:br>
            <a:endParaRPr lang="fr-FR" sz="2000" i="1" cap="all" dirty="0">
              <a:solidFill>
                <a:srgbClr val="002060"/>
              </a:solidFill>
              <a:latin typeface="Marianne ExtraBold" panose="02000000000000000000" pitchFamily="50" charset="0"/>
            </a:endParaRPr>
          </a:p>
        </p:txBody>
      </p:sp>
      <p:sp>
        <p:nvSpPr>
          <p:cNvPr id="15" name="Titre 1">
            <a:extLst>
              <a:ext uri="{FF2B5EF4-FFF2-40B4-BE49-F238E27FC236}">
                <a16:creationId xmlns:a16="http://schemas.microsoft.com/office/drawing/2014/main" id="{BBA769ED-974F-49C0-938E-0E91F306D111}"/>
              </a:ext>
            </a:extLst>
          </p:cNvPr>
          <p:cNvSpPr txBox="1">
            <a:spLocks/>
          </p:cNvSpPr>
          <p:nvPr/>
        </p:nvSpPr>
        <p:spPr bwMode="gray">
          <a:xfrm>
            <a:off x="1597981" y="627832"/>
            <a:ext cx="8778918" cy="452855"/>
          </a:xfrm>
          <a:prstGeom prst="rect">
            <a:avLst/>
          </a:prstGeom>
        </p:spPr>
        <p:txBody>
          <a:bodyPr vert="horz" lIns="0" tIns="0" rIns="0" bIns="0" rtlCol="0" anchor="t" anchorCtr="0">
            <a:noAutofit/>
          </a:bodyPr>
          <a:lstStyle>
            <a:lvl1pPr algn="l" defTabSz="1219170" rtl="0" eaLnBrk="1" latinLnBrk="0" hangingPunct="1">
              <a:lnSpc>
                <a:spcPct val="90000"/>
              </a:lnSpc>
              <a:spcBef>
                <a:spcPct val="0"/>
              </a:spcBef>
              <a:buNone/>
              <a:defRPr sz="3400" b="1" kern="1200">
                <a:solidFill>
                  <a:schemeClr val="tx1"/>
                </a:solidFill>
                <a:latin typeface="+mj-lt"/>
                <a:ea typeface="+mj-ea"/>
                <a:cs typeface="+mj-cs"/>
              </a:defRPr>
            </a:lvl1pPr>
          </a:lstStyle>
          <a:p>
            <a:r>
              <a:rPr lang="fr-FR" sz="1800" cap="all" dirty="0">
                <a:solidFill>
                  <a:srgbClr val="8E8ED5"/>
                </a:solidFill>
                <a:latin typeface="Marianne ExtraBold" panose="02000000000000000000" pitchFamily="50" charset="0"/>
                <a:ea typeface="+mn-ea"/>
                <a:cs typeface="+mn-cs"/>
              </a:rPr>
              <a:t>DÉAMBULATION À LA DÉCOUVERTE DES ENGAGEMENTS SERVICES PUBLICS+ DÉCLINÉS POUR LES </a:t>
            </a:r>
            <a:r>
              <a:rPr lang="fr-FR" sz="1800" cap="all" dirty="0" err="1">
                <a:solidFill>
                  <a:srgbClr val="8E8ED5"/>
                </a:solidFill>
                <a:latin typeface="Marianne ExtraBold" panose="02000000000000000000" pitchFamily="50" charset="0"/>
                <a:ea typeface="+mn-ea"/>
                <a:cs typeface="+mn-cs"/>
              </a:rPr>
              <a:t>UNIVERSITéS</a:t>
            </a:r>
            <a:endParaRPr lang="fr-FR" sz="1800" cap="all" dirty="0">
              <a:solidFill>
                <a:srgbClr val="8E8ED5"/>
              </a:solidFill>
              <a:latin typeface="Marianne ExtraBold" panose="02000000000000000000" pitchFamily="50" charset="0"/>
              <a:ea typeface="+mn-ea"/>
              <a:cs typeface="+mn-cs"/>
            </a:endParaRPr>
          </a:p>
          <a:p>
            <a:endParaRPr lang="fr-FR" sz="1400" i="1" dirty="0">
              <a:solidFill>
                <a:schemeClr val="accent2"/>
              </a:solidFill>
              <a:latin typeface="Marianne" panose="02000000000000000000" pitchFamily="2" charset="0"/>
            </a:endParaRPr>
          </a:p>
        </p:txBody>
      </p:sp>
      <p:sp>
        <p:nvSpPr>
          <p:cNvPr id="17" name="Espace réservé du numéro de diapositive 5">
            <a:extLst>
              <a:ext uri="{FF2B5EF4-FFF2-40B4-BE49-F238E27FC236}">
                <a16:creationId xmlns:a16="http://schemas.microsoft.com/office/drawing/2014/main" id="{56DAF6F8-1E8E-4F16-87BF-8CA04DEC8F59}"/>
              </a:ext>
            </a:extLst>
          </p:cNvPr>
          <p:cNvSpPr txBox="1">
            <a:spLocks/>
          </p:cNvSpPr>
          <p:nvPr/>
        </p:nvSpPr>
        <p:spPr>
          <a:xfrm>
            <a:off x="11480799" y="6492874"/>
            <a:ext cx="702311" cy="365125"/>
          </a:xfrm>
          <a:prstGeom prst="rect">
            <a:avLst/>
          </a:prstGeom>
        </p:spPr>
        <p:txBody>
          <a:bodyPr/>
          <a:lstStyle>
            <a:defPPr>
              <a:defRPr lang="en-US"/>
            </a:defPPr>
            <a:lvl1pPr marL="0" algn="l" defTabSz="457200" rtl="0" eaLnBrk="1" latinLnBrk="0" hangingPunct="1">
              <a:defRPr sz="11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2A4C33C6-C09E-408E-8600-751D3F3D99C3}" type="slidenum">
              <a:rPr lang="fr-FR" smtClean="0"/>
              <a:pPr/>
              <a:t>14</a:t>
            </a:fld>
            <a:endParaRPr lang="fr-FR" dirty="0"/>
          </a:p>
        </p:txBody>
      </p:sp>
      <p:sp>
        <p:nvSpPr>
          <p:cNvPr id="7" name="Espace réservé du pied de page 3">
            <a:extLst>
              <a:ext uri="{FF2B5EF4-FFF2-40B4-BE49-F238E27FC236}">
                <a16:creationId xmlns:a16="http://schemas.microsoft.com/office/drawing/2014/main" id="{E56B2E80-E74C-4ECB-83AF-56EB3FF44365}"/>
              </a:ext>
            </a:extLst>
          </p:cNvPr>
          <p:cNvSpPr txBox="1">
            <a:spLocks/>
          </p:cNvSpPr>
          <p:nvPr/>
        </p:nvSpPr>
        <p:spPr>
          <a:xfrm>
            <a:off x="695757" y="6555856"/>
            <a:ext cx="7872000" cy="288964"/>
          </a:xfrm>
          <a:prstGeom prst="rect">
            <a:avLst/>
          </a:prstGeom>
        </p:spPr>
        <p:txBody>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1000" b="1" dirty="0"/>
              <a:t>DITP – Programme Services Publics+</a:t>
            </a:r>
          </a:p>
        </p:txBody>
      </p:sp>
    </p:spTree>
    <p:extLst>
      <p:ext uri="{BB962C8B-B14F-4D97-AF65-F5344CB8AC3E}">
        <p14:creationId xmlns:p14="http://schemas.microsoft.com/office/powerpoint/2010/main" val="427787280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F8E6F171-90DC-43A8-8204-578023B3967C}"/>
              </a:ext>
            </a:extLst>
          </p:cNvPr>
          <p:cNvSpPr>
            <a:spLocks noGrp="1"/>
          </p:cNvSpPr>
          <p:nvPr>
            <p:ph type="sldNum" sz="quarter" idx="12"/>
          </p:nvPr>
        </p:nvSpPr>
        <p:spPr>
          <a:xfrm>
            <a:off x="9864951" y="7461501"/>
            <a:ext cx="1800000" cy="480000"/>
          </a:xfrm>
        </p:spPr>
        <p:txBody>
          <a:bodyPr/>
          <a:lstStyle/>
          <a:p>
            <a:fld id="{733122C9-A0B9-462F-8757-0847AD287B63}" type="slidenum">
              <a:rPr lang="fr-FR" smtClean="0">
                <a:solidFill>
                  <a:srgbClr val="000000"/>
                </a:solidFill>
              </a:rPr>
              <a:pPr/>
              <a:t>15</a:t>
            </a:fld>
            <a:endParaRPr lang="fr-FR" dirty="0">
              <a:solidFill>
                <a:srgbClr val="000000"/>
              </a:solidFill>
            </a:endParaRPr>
          </a:p>
        </p:txBody>
      </p:sp>
      <p:sp>
        <p:nvSpPr>
          <p:cNvPr id="13" name="Titre 4">
            <a:extLst>
              <a:ext uri="{FF2B5EF4-FFF2-40B4-BE49-F238E27FC236}">
                <a16:creationId xmlns:a16="http://schemas.microsoft.com/office/drawing/2014/main" id="{78B53861-3283-4DEF-AEBD-7A4103717684}"/>
              </a:ext>
            </a:extLst>
          </p:cNvPr>
          <p:cNvSpPr txBox="1">
            <a:spLocks/>
          </p:cNvSpPr>
          <p:nvPr/>
        </p:nvSpPr>
        <p:spPr>
          <a:xfrm>
            <a:off x="1103445" y="788799"/>
            <a:ext cx="10465163" cy="719988"/>
          </a:xfrm>
          <a:prstGeom prst="rect">
            <a:avLst/>
          </a:prstGeom>
        </p:spPr>
        <p:txBody>
          <a:bodyPr vert="horz" lIns="121920" tIns="60960" rIns="121920" bIns="60960" rtlCol="0" anchor="ctr">
            <a:noAutofit/>
          </a:bodyPr>
          <a:lstStyle>
            <a:lvl1pPr marL="14288" indent="0" algn="l" defTabSz="914400" rtl="0" eaLnBrk="1" latinLnBrk="0" hangingPunct="1">
              <a:lnSpc>
                <a:spcPct val="90000"/>
              </a:lnSpc>
              <a:spcBef>
                <a:spcPct val="0"/>
              </a:spcBef>
              <a:buNone/>
              <a:tabLst/>
              <a:defRPr sz="2500" b="1" kern="1200">
                <a:solidFill>
                  <a:schemeClr val="tx1"/>
                </a:solidFill>
                <a:latin typeface="Marianne" panose="02000000000000000000" pitchFamily="2" charset="0"/>
                <a:ea typeface="+mj-ea"/>
                <a:cs typeface="+mj-cs"/>
              </a:defRPr>
            </a:lvl1pPr>
          </a:lstStyle>
          <a:p>
            <a:endParaRPr lang="fr-FR" sz="1600" b="0" dirty="0"/>
          </a:p>
        </p:txBody>
      </p:sp>
      <p:grpSp>
        <p:nvGrpSpPr>
          <p:cNvPr id="4" name="Groupe 3">
            <a:extLst>
              <a:ext uri="{FF2B5EF4-FFF2-40B4-BE49-F238E27FC236}">
                <a16:creationId xmlns:a16="http://schemas.microsoft.com/office/drawing/2014/main" id="{FA37D7FD-EB82-4A67-B633-F8CC6EC2D190}"/>
              </a:ext>
            </a:extLst>
          </p:cNvPr>
          <p:cNvGrpSpPr/>
          <p:nvPr/>
        </p:nvGrpSpPr>
        <p:grpSpPr>
          <a:xfrm>
            <a:off x="465573" y="1910991"/>
            <a:ext cx="11260853" cy="4446804"/>
            <a:chOff x="465573" y="1620188"/>
            <a:chExt cx="11260853" cy="4376773"/>
          </a:xfrm>
        </p:grpSpPr>
        <p:sp>
          <p:nvSpPr>
            <p:cNvPr id="9" name="ZoneTexte 8">
              <a:extLst>
                <a:ext uri="{FF2B5EF4-FFF2-40B4-BE49-F238E27FC236}">
                  <a16:creationId xmlns:a16="http://schemas.microsoft.com/office/drawing/2014/main" id="{190C8166-77B1-4195-AEC7-B3D3085E0FFD}"/>
                </a:ext>
              </a:extLst>
            </p:cNvPr>
            <p:cNvSpPr txBox="1"/>
            <p:nvPr/>
          </p:nvSpPr>
          <p:spPr>
            <a:xfrm>
              <a:off x="2359739" y="1800490"/>
              <a:ext cx="8922675" cy="4196470"/>
            </a:xfrm>
            <a:prstGeom prst="rect">
              <a:avLst/>
            </a:prstGeom>
            <a:noFill/>
          </p:spPr>
          <p:txBody>
            <a:bodyPr wrap="square" rtlCol="0">
              <a:spAutoFit/>
            </a:bodyPr>
            <a:lstStyle/>
            <a:p>
              <a:pPr marL="20637" defTabSz="1320695">
                <a:defRPr/>
              </a:pPr>
              <a:r>
                <a:rPr lang="fr-FR" sz="1467" b="1" dirty="0">
                  <a:latin typeface="Marianne" panose="02000000000000000000" pitchFamily="2" charset="0"/>
                </a:rPr>
                <a:t>L’étudiant est accueilli avec bienveillance par tous les services </a:t>
              </a:r>
              <a:endParaRPr lang="fr-FR" sz="1467" b="1" dirty="0">
                <a:solidFill>
                  <a:srgbClr val="FF0000"/>
                </a:solidFill>
                <a:latin typeface="Marianne" panose="02000000000000000000" pitchFamily="2" charset="0"/>
              </a:endParaRPr>
            </a:p>
            <a:p>
              <a:pPr marL="20637" defTabSz="1320695">
                <a:defRPr/>
              </a:pPr>
              <a:endParaRPr lang="fr-FR" sz="2133" b="1" dirty="0">
                <a:latin typeface="Marianne" panose="02000000000000000000" pitchFamily="2" charset="0"/>
              </a:endParaRPr>
            </a:p>
            <a:p>
              <a:pPr marL="20637" defTabSz="1320695">
                <a:defRPr/>
              </a:pPr>
              <a:r>
                <a:rPr lang="fr-FR" sz="1467" b="1" dirty="0">
                  <a:latin typeface="Marianne" panose="02000000000000000000" pitchFamily="2" charset="0"/>
                </a:rPr>
                <a:t>L’étudiant peut échanger facilement et via différents canaux avec l’université</a:t>
              </a:r>
            </a:p>
            <a:p>
              <a:pPr marL="20637" defTabSz="1320695">
                <a:defRPr/>
              </a:pPr>
              <a:endParaRPr lang="fr-FR" sz="1067" b="1" dirty="0">
                <a:latin typeface="Marianne" panose="02000000000000000000" pitchFamily="2" charset="0"/>
              </a:endParaRPr>
            </a:p>
            <a:p>
              <a:pPr marL="20637" defTabSz="1320695">
                <a:defRPr/>
              </a:pPr>
              <a:endParaRPr lang="fr-FR" sz="1067" b="1" dirty="0">
                <a:latin typeface="Marianne" panose="02000000000000000000" pitchFamily="2" charset="0"/>
              </a:endParaRPr>
            </a:p>
            <a:p>
              <a:pPr marL="20637" defTabSz="1320695">
                <a:defRPr/>
              </a:pPr>
              <a:r>
                <a:rPr lang="fr-FR" sz="1467" b="1" dirty="0">
                  <a:latin typeface="Marianne" panose="02000000000000000000" pitchFamily="2" charset="0"/>
                </a:rPr>
                <a:t>L’étudiant bénéficie d’un accompagnement adapté dans le cadre de ses études / sa scolarité</a:t>
              </a:r>
              <a:endParaRPr lang="fr-FR" sz="1867" b="1" dirty="0">
                <a:latin typeface="Marianne" panose="02000000000000000000" pitchFamily="2" charset="0"/>
              </a:endParaRPr>
            </a:p>
            <a:p>
              <a:pPr marL="20637" defTabSz="1320695">
                <a:defRPr/>
              </a:pPr>
              <a:endParaRPr lang="fr-FR" sz="2133" b="1" dirty="0">
                <a:latin typeface="Marianne" panose="02000000000000000000" pitchFamily="2" charset="0"/>
              </a:endParaRPr>
            </a:p>
            <a:p>
              <a:pPr marL="20637" defTabSz="1320695">
                <a:defRPr/>
              </a:pPr>
              <a:r>
                <a:rPr lang="fr-FR" sz="1467" b="1" dirty="0">
                  <a:latin typeface="Marianne" panose="02000000000000000000" pitchFamily="2" charset="0"/>
                </a:rPr>
                <a:t>Les demandes et démarches de l’étudiant sont traitées dans les délais annoncés</a:t>
              </a:r>
            </a:p>
            <a:p>
              <a:pPr marL="20637" defTabSz="1320695">
                <a:defRPr/>
              </a:pPr>
              <a:endParaRPr lang="fr-FR" sz="1867" b="1" dirty="0">
                <a:latin typeface="Marianne" panose="02000000000000000000" pitchFamily="2" charset="0"/>
              </a:endParaRPr>
            </a:p>
            <a:p>
              <a:pPr marL="20637" defTabSz="1320695">
                <a:defRPr/>
              </a:pPr>
              <a:r>
                <a:rPr lang="fr-FR" sz="1467" b="1" dirty="0">
                  <a:latin typeface="Marianne" panose="02000000000000000000" pitchFamily="2" charset="0"/>
                </a:rPr>
                <a:t>Les étudiants accèdent en tout lieu et à tout moment à une information claire et personnalisée </a:t>
              </a:r>
            </a:p>
            <a:p>
              <a:pPr marL="20637" defTabSz="1320695">
                <a:defRPr/>
              </a:pPr>
              <a:endParaRPr lang="fr-FR" sz="1867" b="1" dirty="0">
                <a:latin typeface="Marianne" panose="02000000000000000000" pitchFamily="2" charset="0"/>
              </a:endParaRPr>
            </a:p>
            <a:p>
              <a:pPr marL="20637" defTabSz="1320695">
                <a:defRPr/>
              </a:pPr>
              <a:r>
                <a:rPr lang="fr-FR" sz="1467" b="1" dirty="0">
                  <a:latin typeface="Marianne" panose="02000000000000000000" pitchFamily="2" charset="0"/>
                </a:rPr>
                <a:t>Les étudiants peuvent consulter les résultats de l’université (qualité, activité, insertion)</a:t>
              </a:r>
            </a:p>
            <a:p>
              <a:pPr marL="20637" defTabSz="1320695">
                <a:defRPr/>
              </a:pPr>
              <a:endParaRPr lang="fr-FR" sz="2133" b="1" dirty="0">
                <a:latin typeface="Marianne" panose="02000000000000000000" pitchFamily="2" charset="0"/>
              </a:endParaRPr>
            </a:p>
            <a:p>
              <a:pPr marL="20637" defTabSz="1320695">
                <a:defRPr/>
              </a:pPr>
              <a:r>
                <a:rPr lang="fr-FR" sz="1400" b="1" dirty="0">
                  <a:latin typeface="Marianne" panose="02000000000000000000" pitchFamily="2" charset="0"/>
                </a:rPr>
                <a:t>L’avis des étudiants est recueilli et pris en compte pour améliorer les services et formations proposés par l’université </a:t>
              </a:r>
              <a:endParaRPr lang="fr-FR" sz="1467" b="1" dirty="0">
                <a:latin typeface="Marianne" panose="02000000000000000000" pitchFamily="2" charset="0"/>
              </a:endParaRPr>
            </a:p>
            <a:p>
              <a:pPr marL="20637" defTabSz="1320695">
                <a:defRPr/>
              </a:pPr>
              <a:endParaRPr lang="fr-FR" sz="1400" b="1" dirty="0">
                <a:latin typeface="Marianne" panose="02000000000000000000" pitchFamily="2" charset="0"/>
              </a:endParaRPr>
            </a:p>
            <a:p>
              <a:pPr marL="20637" defTabSz="1320695">
                <a:defRPr/>
              </a:pPr>
              <a:r>
                <a:rPr lang="fr-FR" sz="1467" b="1" dirty="0">
                  <a:latin typeface="Marianne" panose="02000000000000000000" pitchFamily="2" charset="0"/>
                </a:rPr>
                <a:t>L’université agit avec les étudiants pour limiter son impact sur l’environnement</a:t>
              </a:r>
            </a:p>
          </p:txBody>
        </p:sp>
        <p:sp>
          <p:nvSpPr>
            <p:cNvPr id="16" name="Rectangle 15">
              <a:extLst>
                <a:ext uri="{FF2B5EF4-FFF2-40B4-BE49-F238E27FC236}">
                  <a16:creationId xmlns:a16="http://schemas.microsoft.com/office/drawing/2014/main" id="{CEEE1D23-3F75-449C-B0FE-93E4BEF4509C}"/>
                </a:ext>
              </a:extLst>
            </p:cNvPr>
            <p:cNvSpPr/>
            <p:nvPr/>
          </p:nvSpPr>
          <p:spPr>
            <a:xfrm>
              <a:off x="465573" y="1620188"/>
              <a:ext cx="11260853" cy="437677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400"/>
            </a:p>
          </p:txBody>
        </p:sp>
        <p:sp>
          <p:nvSpPr>
            <p:cNvPr id="22" name="ZoneTexte 21">
              <a:extLst>
                <a:ext uri="{FF2B5EF4-FFF2-40B4-BE49-F238E27FC236}">
                  <a16:creationId xmlns:a16="http://schemas.microsoft.com/office/drawing/2014/main" id="{190C8166-77B1-4195-AEC7-B3D3085E0FFD}"/>
                </a:ext>
              </a:extLst>
            </p:cNvPr>
            <p:cNvSpPr txBox="1"/>
            <p:nvPr/>
          </p:nvSpPr>
          <p:spPr>
            <a:xfrm>
              <a:off x="527381" y="1800490"/>
              <a:ext cx="1652272" cy="338554"/>
            </a:xfrm>
            <a:prstGeom prst="rect">
              <a:avLst/>
            </a:prstGeom>
            <a:noFill/>
          </p:spPr>
          <p:txBody>
            <a:bodyPr wrap="square" rtlCol="0">
              <a:spAutoFit/>
            </a:bodyPr>
            <a:lstStyle/>
            <a:p>
              <a:r>
                <a:rPr lang="fr-FR" sz="1600" dirty="0">
                  <a:latin typeface="Marianne" panose="02000000000000000000" pitchFamily="2" charset="0"/>
                </a:rPr>
                <a:t>Engagement 1</a:t>
              </a:r>
            </a:p>
          </p:txBody>
        </p:sp>
        <p:sp>
          <p:nvSpPr>
            <p:cNvPr id="23" name="ZoneTexte 22">
              <a:extLst>
                <a:ext uri="{FF2B5EF4-FFF2-40B4-BE49-F238E27FC236}">
                  <a16:creationId xmlns:a16="http://schemas.microsoft.com/office/drawing/2014/main" id="{190C8166-77B1-4195-AEC7-B3D3085E0FFD}"/>
                </a:ext>
              </a:extLst>
            </p:cNvPr>
            <p:cNvSpPr txBox="1"/>
            <p:nvPr/>
          </p:nvSpPr>
          <p:spPr>
            <a:xfrm>
              <a:off x="527381" y="2315575"/>
              <a:ext cx="1652272" cy="338554"/>
            </a:xfrm>
            <a:prstGeom prst="rect">
              <a:avLst/>
            </a:prstGeom>
            <a:noFill/>
          </p:spPr>
          <p:txBody>
            <a:bodyPr wrap="square" rtlCol="0">
              <a:spAutoFit/>
            </a:bodyPr>
            <a:lstStyle/>
            <a:p>
              <a:r>
                <a:rPr lang="fr-FR" sz="1600" dirty="0">
                  <a:latin typeface="Marianne" panose="02000000000000000000" pitchFamily="2" charset="0"/>
                </a:rPr>
                <a:t>Engagement 2</a:t>
              </a:r>
            </a:p>
          </p:txBody>
        </p:sp>
        <p:sp>
          <p:nvSpPr>
            <p:cNvPr id="24" name="ZoneTexte 23">
              <a:extLst>
                <a:ext uri="{FF2B5EF4-FFF2-40B4-BE49-F238E27FC236}">
                  <a16:creationId xmlns:a16="http://schemas.microsoft.com/office/drawing/2014/main" id="{190C8166-77B1-4195-AEC7-B3D3085E0FFD}"/>
                </a:ext>
              </a:extLst>
            </p:cNvPr>
            <p:cNvSpPr txBox="1"/>
            <p:nvPr/>
          </p:nvSpPr>
          <p:spPr>
            <a:xfrm>
              <a:off x="527381" y="2876929"/>
              <a:ext cx="1652272" cy="338554"/>
            </a:xfrm>
            <a:prstGeom prst="rect">
              <a:avLst/>
            </a:prstGeom>
            <a:noFill/>
          </p:spPr>
          <p:txBody>
            <a:bodyPr wrap="square" rtlCol="0">
              <a:spAutoFit/>
            </a:bodyPr>
            <a:lstStyle/>
            <a:p>
              <a:r>
                <a:rPr lang="fr-FR" sz="1600" dirty="0">
                  <a:latin typeface="Marianne" panose="02000000000000000000" pitchFamily="2" charset="0"/>
                </a:rPr>
                <a:t>Engagement 3</a:t>
              </a:r>
            </a:p>
          </p:txBody>
        </p:sp>
        <p:sp>
          <p:nvSpPr>
            <p:cNvPr id="25" name="ZoneTexte 24">
              <a:extLst>
                <a:ext uri="{FF2B5EF4-FFF2-40B4-BE49-F238E27FC236}">
                  <a16:creationId xmlns:a16="http://schemas.microsoft.com/office/drawing/2014/main" id="{190C8166-77B1-4195-AEC7-B3D3085E0FFD}"/>
                </a:ext>
              </a:extLst>
            </p:cNvPr>
            <p:cNvSpPr txBox="1"/>
            <p:nvPr/>
          </p:nvSpPr>
          <p:spPr>
            <a:xfrm>
              <a:off x="507291" y="3452993"/>
              <a:ext cx="1652272" cy="338554"/>
            </a:xfrm>
            <a:prstGeom prst="rect">
              <a:avLst/>
            </a:prstGeom>
            <a:noFill/>
          </p:spPr>
          <p:txBody>
            <a:bodyPr wrap="square" rtlCol="0">
              <a:spAutoFit/>
            </a:bodyPr>
            <a:lstStyle/>
            <a:p>
              <a:r>
                <a:rPr lang="fr-FR" sz="1600" dirty="0">
                  <a:latin typeface="Marianne" panose="02000000000000000000" pitchFamily="2" charset="0"/>
                </a:rPr>
                <a:t>Engagement 4</a:t>
              </a:r>
            </a:p>
          </p:txBody>
        </p:sp>
        <p:sp>
          <p:nvSpPr>
            <p:cNvPr id="26" name="ZoneTexte 25">
              <a:extLst>
                <a:ext uri="{FF2B5EF4-FFF2-40B4-BE49-F238E27FC236}">
                  <a16:creationId xmlns:a16="http://schemas.microsoft.com/office/drawing/2014/main" id="{190C8166-77B1-4195-AEC7-B3D3085E0FFD}"/>
                </a:ext>
              </a:extLst>
            </p:cNvPr>
            <p:cNvSpPr txBox="1"/>
            <p:nvPr/>
          </p:nvSpPr>
          <p:spPr>
            <a:xfrm>
              <a:off x="527383" y="3947757"/>
              <a:ext cx="1652272" cy="338554"/>
            </a:xfrm>
            <a:prstGeom prst="rect">
              <a:avLst/>
            </a:prstGeom>
            <a:noFill/>
          </p:spPr>
          <p:txBody>
            <a:bodyPr wrap="square" rtlCol="0">
              <a:spAutoFit/>
            </a:bodyPr>
            <a:lstStyle/>
            <a:p>
              <a:r>
                <a:rPr lang="fr-FR" sz="1600" dirty="0">
                  <a:latin typeface="Marianne" panose="02000000000000000000" pitchFamily="2" charset="0"/>
                </a:rPr>
                <a:t>Engagement 5</a:t>
              </a:r>
            </a:p>
          </p:txBody>
        </p:sp>
        <p:sp>
          <p:nvSpPr>
            <p:cNvPr id="27" name="ZoneTexte 26">
              <a:extLst>
                <a:ext uri="{FF2B5EF4-FFF2-40B4-BE49-F238E27FC236}">
                  <a16:creationId xmlns:a16="http://schemas.microsoft.com/office/drawing/2014/main" id="{190C8166-77B1-4195-AEC7-B3D3085E0FFD}"/>
                </a:ext>
              </a:extLst>
            </p:cNvPr>
            <p:cNvSpPr txBox="1"/>
            <p:nvPr/>
          </p:nvSpPr>
          <p:spPr>
            <a:xfrm>
              <a:off x="527381" y="4427810"/>
              <a:ext cx="1652272" cy="338554"/>
            </a:xfrm>
            <a:prstGeom prst="rect">
              <a:avLst/>
            </a:prstGeom>
            <a:noFill/>
          </p:spPr>
          <p:txBody>
            <a:bodyPr wrap="square" rtlCol="0">
              <a:spAutoFit/>
            </a:bodyPr>
            <a:lstStyle/>
            <a:p>
              <a:r>
                <a:rPr lang="fr-FR" sz="1600" dirty="0">
                  <a:latin typeface="Marianne" panose="02000000000000000000" pitchFamily="2" charset="0"/>
                </a:rPr>
                <a:t>Engagement 6</a:t>
              </a:r>
            </a:p>
          </p:txBody>
        </p:sp>
        <p:sp>
          <p:nvSpPr>
            <p:cNvPr id="28" name="ZoneTexte 27">
              <a:extLst>
                <a:ext uri="{FF2B5EF4-FFF2-40B4-BE49-F238E27FC236}">
                  <a16:creationId xmlns:a16="http://schemas.microsoft.com/office/drawing/2014/main" id="{190C8166-77B1-4195-AEC7-B3D3085E0FFD}"/>
                </a:ext>
              </a:extLst>
            </p:cNvPr>
            <p:cNvSpPr txBox="1"/>
            <p:nvPr/>
          </p:nvSpPr>
          <p:spPr>
            <a:xfrm>
              <a:off x="507291" y="4989163"/>
              <a:ext cx="1652272" cy="338554"/>
            </a:xfrm>
            <a:prstGeom prst="rect">
              <a:avLst/>
            </a:prstGeom>
            <a:noFill/>
          </p:spPr>
          <p:txBody>
            <a:bodyPr wrap="square" rtlCol="0">
              <a:spAutoFit/>
            </a:bodyPr>
            <a:lstStyle/>
            <a:p>
              <a:r>
                <a:rPr lang="fr-FR" sz="1600" dirty="0">
                  <a:latin typeface="Marianne" panose="02000000000000000000" pitchFamily="2" charset="0"/>
                </a:rPr>
                <a:t>Engagement 7</a:t>
              </a:r>
            </a:p>
          </p:txBody>
        </p:sp>
        <p:sp>
          <p:nvSpPr>
            <p:cNvPr id="29" name="ZoneTexte 28">
              <a:extLst>
                <a:ext uri="{FF2B5EF4-FFF2-40B4-BE49-F238E27FC236}">
                  <a16:creationId xmlns:a16="http://schemas.microsoft.com/office/drawing/2014/main" id="{190C8166-77B1-4195-AEC7-B3D3085E0FFD}"/>
                </a:ext>
              </a:extLst>
            </p:cNvPr>
            <p:cNvSpPr txBox="1"/>
            <p:nvPr/>
          </p:nvSpPr>
          <p:spPr>
            <a:xfrm>
              <a:off x="527381" y="5580340"/>
              <a:ext cx="1652272" cy="338554"/>
            </a:xfrm>
            <a:prstGeom prst="rect">
              <a:avLst/>
            </a:prstGeom>
            <a:noFill/>
          </p:spPr>
          <p:txBody>
            <a:bodyPr wrap="square" rtlCol="0">
              <a:spAutoFit/>
            </a:bodyPr>
            <a:lstStyle/>
            <a:p>
              <a:r>
                <a:rPr lang="fr-FR" sz="1600" dirty="0">
                  <a:latin typeface="Marianne" panose="02000000000000000000" pitchFamily="2" charset="0"/>
                </a:rPr>
                <a:t>Engagement 8</a:t>
              </a:r>
            </a:p>
          </p:txBody>
        </p:sp>
      </p:grpSp>
      <p:sp>
        <p:nvSpPr>
          <p:cNvPr id="15" name="Titre 1">
            <a:extLst>
              <a:ext uri="{FF2B5EF4-FFF2-40B4-BE49-F238E27FC236}">
                <a16:creationId xmlns:a16="http://schemas.microsoft.com/office/drawing/2014/main" id="{19A6909B-283F-4253-B7AA-EBE88C1151E5}"/>
              </a:ext>
            </a:extLst>
          </p:cNvPr>
          <p:cNvSpPr>
            <a:spLocks noGrp="1"/>
          </p:cNvSpPr>
          <p:nvPr>
            <p:ph type="title"/>
          </p:nvPr>
        </p:nvSpPr>
        <p:spPr>
          <a:xfrm>
            <a:off x="480000" y="1578129"/>
            <a:ext cx="11184951" cy="251359"/>
          </a:xfrm>
        </p:spPr>
        <p:txBody>
          <a:bodyPr>
            <a:noAutofit/>
          </a:bodyPr>
          <a:lstStyle/>
          <a:p>
            <a:r>
              <a:rPr lang="fr-FR" sz="1600" dirty="0">
                <a:solidFill>
                  <a:srgbClr val="002060"/>
                </a:solidFill>
                <a:latin typeface="Marianne" panose="02000000000000000000" pitchFamily="2" charset="0"/>
              </a:rPr>
              <a:t>Synthèse de la déclinaison des engagements dans le contexte des universités pilotes Lille, La Rochelle et Poitiers</a:t>
            </a:r>
            <a:br>
              <a:rPr lang="fr-FR" sz="1600" b="0" dirty="0">
                <a:latin typeface="Marianne" panose="02000000000000000000" pitchFamily="2" charset="0"/>
              </a:rPr>
            </a:br>
            <a:endParaRPr lang="fr-FR" sz="1600" dirty="0">
              <a:solidFill>
                <a:srgbClr val="002060"/>
              </a:solidFill>
              <a:latin typeface="Marianne" panose="02000000000000000000" pitchFamily="2" charset="0"/>
            </a:endParaRPr>
          </a:p>
        </p:txBody>
      </p:sp>
      <p:sp>
        <p:nvSpPr>
          <p:cNvPr id="19" name="Espace réservé du numéro de diapositive 5">
            <a:extLst>
              <a:ext uri="{FF2B5EF4-FFF2-40B4-BE49-F238E27FC236}">
                <a16:creationId xmlns:a16="http://schemas.microsoft.com/office/drawing/2014/main" id="{2AA53EA1-1595-48EE-BA14-BA412296FC4E}"/>
              </a:ext>
            </a:extLst>
          </p:cNvPr>
          <p:cNvSpPr txBox="1">
            <a:spLocks/>
          </p:cNvSpPr>
          <p:nvPr/>
        </p:nvSpPr>
        <p:spPr>
          <a:xfrm>
            <a:off x="11480799" y="6492874"/>
            <a:ext cx="702311" cy="365125"/>
          </a:xfrm>
          <a:prstGeom prst="rect">
            <a:avLst/>
          </a:prstGeom>
        </p:spPr>
        <p:txBody>
          <a:bodyPr/>
          <a:lstStyle>
            <a:defPPr>
              <a:defRPr lang="en-US"/>
            </a:defPPr>
            <a:lvl1pPr marL="0" algn="l" defTabSz="457200" rtl="0" eaLnBrk="1" latinLnBrk="0" hangingPunct="1">
              <a:defRPr sz="11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2A4C33C6-C09E-408E-8600-751D3F3D99C3}" type="slidenum">
              <a:rPr lang="fr-FR" smtClean="0"/>
              <a:pPr/>
              <a:t>15</a:t>
            </a:fld>
            <a:endParaRPr lang="fr-FR" dirty="0"/>
          </a:p>
        </p:txBody>
      </p:sp>
      <p:sp>
        <p:nvSpPr>
          <p:cNvPr id="30" name="Titre 1">
            <a:extLst>
              <a:ext uri="{FF2B5EF4-FFF2-40B4-BE49-F238E27FC236}">
                <a16:creationId xmlns:a16="http://schemas.microsoft.com/office/drawing/2014/main" id="{CE675B51-D4F8-42B9-80F1-94389AE4A99E}"/>
              </a:ext>
            </a:extLst>
          </p:cNvPr>
          <p:cNvSpPr txBox="1">
            <a:spLocks/>
          </p:cNvSpPr>
          <p:nvPr/>
        </p:nvSpPr>
        <p:spPr bwMode="gray">
          <a:xfrm>
            <a:off x="1627141" y="284320"/>
            <a:ext cx="8332035" cy="452855"/>
          </a:xfrm>
          <a:prstGeom prst="rect">
            <a:avLst/>
          </a:prstGeom>
        </p:spPr>
        <p:txBody>
          <a:bodyPr vert="horz" lIns="0" tIns="0" rIns="0" bIns="0" rtlCol="0" anchor="t" anchorCtr="0">
            <a:noAutofit/>
          </a:bodyPr>
          <a:lstStyle>
            <a:lvl1pPr algn="l" defTabSz="1219170" rtl="0" eaLnBrk="1" latinLnBrk="0" hangingPunct="1">
              <a:lnSpc>
                <a:spcPct val="90000"/>
              </a:lnSpc>
              <a:spcBef>
                <a:spcPct val="0"/>
              </a:spcBef>
              <a:buNone/>
              <a:defRPr sz="3400" b="1" kern="1200">
                <a:solidFill>
                  <a:schemeClr val="tx1"/>
                </a:solidFill>
                <a:latin typeface="+mj-lt"/>
                <a:ea typeface="+mj-ea"/>
                <a:cs typeface="+mj-cs"/>
              </a:defRPr>
            </a:lvl1pPr>
          </a:lstStyle>
          <a:p>
            <a:r>
              <a:rPr lang="fr-FR" sz="2000" cap="all" dirty="0">
                <a:solidFill>
                  <a:srgbClr val="002060"/>
                </a:solidFill>
                <a:latin typeface="Marianne ExtraBold" panose="02000000000000000000" pitchFamily="50" charset="0"/>
              </a:rPr>
              <a:t>Atelier sur les engagements Services publics+</a:t>
            </a:r>
            <a:br>
              <a:rPr lang="fr-FR" sz="2000" i="1" cap="all" dirty="0">
                <a:solidFill>
                  <a:srgbClr val="002060"/>
                </a:solidFill>
                <a:latin typeface="Marianne ExtraBold" panose="02000000000000000000" pitchFamily="50" charset="0"/>
              </a:rPr>
            </a:br>
            <a:endParaRPr lang="fr-FR" sz="2000" i="1" cap="all" dirty="0">
              <a:solidFill>
                <a:srgbClr val="002060"/>
              </a:solidFill>
              <a:latin typeface="Marianne ExtraBold" panose="02000000000000000000" pitchFamily="50" charset="0"/>
            </a:endParaRPr>
          </a:p>
        </p:txBody>
      </p:sp>
      <p:sp>
        <p:nvSpPr>
          <p:cNvPr id="32" name="Titre 1">
            <a:extLst>
              <a:ext uri="{FF2B5EF4-FFF2-40B4-BE49-F238E27FC236}">
                <a16:creationId xmlns:a16="http://schemas.microsoft.com/office/drawing/2014/main" id="{DF7E77CA-6D28-4D79-A733-7E96534A14F1}"/>
              </a:ext>
            </a:extLst>
          </p:cNvPr>
          <p:cNvSpPr txBox="1">
            <a:spLocks/>
          </p:cNvSpPr>
          <p:nvPr/>
        </p:nvSpPr>
        <p:spPr bwMode="gray">
          <a:xfrm>
            <a:off x="1597981" y="627832"/>
            <a:ext cx="8778918" cy="452855"/>
          </a:xfrm>
          <a:prstGeom prst="rect">
            <a:avLst/>
          </a:prstGeom>
        </p:spPr>
        <p:txBody>
          <a:bodyPr vert="horz" lIns="0" tIns="0" rIns="0" bIns="0" rtlCol="0" anchor="t" anchorCtr="0">
            <a:noAutofit/>
          </a:bodyPr>
          <a:lstStyle>
            <a:lvl1pPr algn="l" defTabSz="1219170" rtl="0" eaLnBrk="1" latinLnBrk="0" hangingPunct="1">
              <a:lnSpc>
                <a:spcPct val="90000"/>
              </a:lnSpc>
              <a:spcBef>
                <a:spcPct val="0"/>
              </a:spcBef>
              <a:buNone/>
              <a:defRPr sz="3400" b="1" kern="1200">
                <a:solidFill>
                  <a:schemeClr val="tx1"/>
                </a:solidFill>
                <a:latin typeface="+mj-lt"/>
                <a:ea typeface="+mj-ea"/>
                <a:cs typeface="+mj-cs"/>
              </a:defRPr>
            </a:lvl1pPr>
          </a:lstStyle>
          <a:p>
            <a:r>
              <a:rPr lang="fr-FR" sz="1800" cap="all" dirty="0">
                <a:solidFill>
                  <a:srgbClr val="8E8ED5"/>
                </a:solidFill>
                <a:latin typeface="Marianne ExtraBold" panose="02000000000000000000" pitchFamily="50" charset="0"/>
                <a:ea typeface="+mn-ea"/>
                <a:cs typeface="+mn-cs"/>
              </a:rPr>
              <a:t>DÉAMBULATION À LA DÉCOUVERTE DES ENGAGEMENTS SERVICES PUBLICS+ DÉCLINÉS POUR LES </a:t>
            </a:r>
            <a:r>
              <a:rPr lang="fr-FR" sz="1800" cap="all" dirty="0" err="1">
                <a:solidFill>
                  <a:srgbClr val="8E8ED5"/>
                </a:solidFill>
                <a:latin typeface="Marianne ExtraBold" panose="02000000000000000000" pitchFamily="50" charset="0"/>
                <a:ea typeface="+mn-ea"/>
                <a:cs typeface="+mn-cs"/>
              </a:rPr>
              <a:t>UNIVERSITéS</a:t>
            </a:r>
            <a:endParaRPr lang="fr-FR" sz="1800" cap="all" dirty="0">
              <a:solidFill>
                <a:srgbClr val="8E8ED5"/>
              </a:solidFill>
              <a:latin typeface="Marianne ExtraBold" panose="02000000000000000000" pitchFamily="50" charset="0"/>
              <a:ea typeface="+mn-ea"/>
              <a:cs typeface="+mn-cs"/>
            </a:endParaRPr>
          </a:p>
          <a:p>
            <a:endParaRPr lang="fr-FR" sz="1400" i="1" dirty="0">
              <a:solidFill>
                <a:schemeClr val="accent2"/>
              </a:solidFill>
              <a:latin typeface="Marianne" panose="02000000000000000000" pitchFamily="2" charset="0"/>
            </a:endParaRPr>
          </a:p>
        </p:txBody>
      </p:sp>
      <p:sp>
        <p:nvSpPr>
          <p:cNvPr id="21" name="Espace réservé du pied de page 3">
            <a:extLst>
              <a:ext uri="{FF2B5EF4-FFF2-40B4-BE49-F238E27FC236}">
                <a16:creationId xmlns:a16="http://schemas.microsoft.com/office/drawing/2014/main" id="{5368AAA1-4EBE-4E64-B619-9276AA041ECE}"/>
              </a:ext>
            </a:extLst>
          </p:cNvPr>
          <p:cNvSpPr txBox="1">
            <a:spLocks/>
          </p:cNvSpPr>
          <p:nvPr/>
        </p:nvSpPr>
        <p:spPr>
          <a:xfrm>
            <a:off x="695757" y="6555856"/>
            <a:ext cx="7872000" cy="288964"/>
          </a:xfrm>
          <a:prstGeom prst="rect">
            <a:avLst/>
          </a:prstGeom>
        </p:spPr>
        <p:txBody>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1000" b="1" dirty="0"/>
              <a:t>DITP – Programme Services Publics+</a:t>
            </a:r>
          </a:p>
        </p:txBody>
      </p:sp>
    </p:spTree>
    <p:extLst>
      <p:ext uri="{BB962C8B-B14F-4D97-AF65-F5344CB8AC3E}">
        <p14:creationId xmlns:p14="http://schemas.microsoft.com/office/powerpoint/2010/main" val="101638459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97CF7EC4-50BA-41C8-8A4E-384B9C75FB59}"/>
              </a:ext>
            </a:extLst>
          </p:cNvPr>
          <p:cNvSpPr/>
          <p:nvPr/>
        </p:nvSpPr>
        <p:spPr>
          <a:xfrm>
            <a:off x="6311182" y="3125553"/>
            <a:ext cx="5245181" cy="3448127"/>
          </a:xfrm>
          <a:prstGeom prst="rect">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400"/>
          </a:p>
        </p:txBody>
      </p:sp>
      <p:sp>
        <p:nvSpPr>
          <p:cNvPr id="12" name="Espace réservé du texte 6">
            <a:extLst>
              <a:ext uri="{FF2B5EF4-FFF2-40B4-BE49-F238E27FC236}">
                <a16:creationId xmlns:a16="http://schemas.microsoft.com/office/drawing/2014/main" id="{F22A35F6-1669-459E-940D-298D1419DFA8}"/>
              </a:ext>
            </a:extLst>
          </p:cNvPr>
          <p:cNvSpPr txBox="1">
            <a:spLocks/>
          </p:cNvSpPr>
          <p:nvPr/>
        </p:nvSpPr>
        <p:spPr bwMode="gray">
          <a:xfrm>
            <a:off x="6480043" y="2951445"/>
            <a:ext cx="1728192" cy="357435"/>
          </a:xfrm>
          <a:prstGeom prst="rect">
            <a:avLst/>
          </a:prstGeom>
          <a:solidFill>
            <a:schemeClr val="bg1"/>
          </a:solidFill>
        </p:spPr>
        <p:txBody>
          <a:bodyPr vert="horz" lIns="0" tIns="0" rIns="0" bIns="0" rtlCol="0" anchor="t" anchorCtr="0">
            <a:noAutofit/>
          </a:bodyPr>
          <a:lstStyle>
            <a:lvl1pPr marL="92075" indent="0" algn="l" defTabSz="914400" rtl="0" eaLnBrk="1" latinLnBrk="0" hangingPunct="1">
              <a:lnSpc>
                <a:spcPct val="100000"/>
              </a:lnSpc>
              <a:spcBef>
                <a:spcPts val="0"/>
              </a:spcBef>
              <a:spcAft>
                <a:spcPts val="500"/>
              </a:spcAft>
              <a:buFont typeface="Arial" pitchFamily="34" charset="0"/>
              <a:buNone/>
              <a:tabLst/>
              <a:defRPr sz="1400" b="0" kern="1200">
                <a:solidFill>
                  <a:schemeClr val="tx1"/>
                </a:solidFill>
                <a:latin typeface="Marianne" panose="02000000000000000000" pitchFamily="2" charset="0"/>
                <a:ea typeface="+mn-ea"/>
                <a:cs typeface="+mn-cs"/>
              </a:defRPr>
            </a:lvl1pPr>
            <a:lvl2pPr marL="351450" indent="-171450" algn="l" defTabSz="914400" rtl="0" eaLnBrk="1" latinLnBrk="0" hangingPunct="1">
              <a:lnSpc>
                <a:spcPct val="100000"/>
              </a:lnSpc>
              <a:spcBef>
                <a:spcPts val="600"/>
              </a:spcBef>
              <a:spcAft>
                <a:spcPts val="600"/>
              </a:spcAft>
              <a:buSzPct val="100000"/>
              <a:buFont typeface="Arial" panose="020B0604020202020204" pitchFamily="34" charset="0"/>
              <a:buChar char="•"/>
              <a:defRPr sz="1200" kern="1200">
                <a:solidFill>
                  <a:schemeClr val="tx1"/>
                </a:solidFill>
                <a:latin typeface="Marianne" panose="02000000000000000000" pitchFamily="2" charset="0"/>
                <a:ea typeface="+mn-ea"/>
                <a:cs typeface="+mn-cs"/>
              </a:defRPr>
            </a:lvl2pPr>
            <a:lvl3pPr marL="531450" indent="-171450" algn="l" defTabSz="914400" rtl="0" eaLnBrk="1" latinLnBrk="0" hangingPunct="1">
              <a:lnSpc>
                <a:spcPct val="100000"/>
              </a:lnSpc>
              <a:spcBef>
                <a:spcPts val="100"/>
              </a:spcBef>
              <a:spcAft>
                <a:spcPts val="100"/>
              </a:spcAft>
              <a:buSzPct val="100000"/>
              <a:buFont typeface="Wingdings" pitchFamily="2" charset="2"/>
              <a:buChar char="§"/>
              <a:defRPr sz="1000" kern="1200" baseline="0">
                <a:solidFill>
                  <a:schemeClr val="tx1"/>
                </a:solidFill>
                <a:latin typeface="Marianne" panose="02000000000000000000" pitchFamily="2" charset="0"/>
                <a:ea typeface="+mn-ea"/>
                <a:cs typeface="+mn-cs"/>
              </a:defRPr>
            </a:lvl3pPr>
            <a:lvl4pPr marL="711450" indent="-171450" algn="l" defTabSz="914400" rtl="0" eaLnBrk="1" latinLnBrk="0" hangingPunct="1">
              <a:lnSpc>
                <a:spcPct val="100000"/>
              </a:lnSpc>
              <a:spcBef>
                <a:spcPts val="100"/>
              </a:spcBef>
              <a:spcAft>
                <a:spcPts val="100"/>
              </a:spcAft>
              <a:buSzPct val="100000"/>
              <a:buFont typeface="Arial" panose="020B0604020202020204" pitchFamily="34" charset="0"/>
              <a:buChar char="•"/>
              <a:defRPr sz="800" kern="1200">
                <a:solidFill>
                  <a:schemeClr val="tx1"/>
                </a:solidFill>
                <a:latin typeface="Marianne" panose="02000000000000000000" pitchFamily="2" charset="0"/>
                <a:ea typeface="+mn-ea"/>
                <a:cs typeface="+mn-cs"/>
              </a:defRPr>
            </a:lvl4pPr>
            <a:lvl5pPr marL="927450" indent="-171450" algn="l" defTabSz="914400" rtl="0" eaLnBrk="1" latinLnBrk="0" hangingPunct="1">
              <a:lnSpc>
                <a:spcPct val="100000"/>
              </a:lnSpc>
              <a:spcBef>
                <a:spcPts val="100"/>
              </a:spcBef>
              <a:spcAft>
                <a:spcPts val="100"/>
              </a:spcAft>
              <a:buSzPct val="100000"/>
              <a:buFont typeface="Wingdings" pitchFamily="2" charset="2"/>
              <a:buChar char="§"/>
              <a:defRPr sz="700" kern="1200">
                <a:solidFill>
                  <a:schemeClr val="tx1"/>
                </a:solidFill>
                <a:latin typeface="Marianne" panose="02000000000000000000" pitchFamily="2"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fr-FR" sz="1867" b="1" dirty="0"/>
              <a:t>Nos défis</a:t>
            </a:r>
          </a:p>
        </p:txBody>
      </p:sp>
      <p:sp>
        <p:nvSpPr>
          <p:cNvPr id="14" name="ZoneTexte 13">
            <a:extLst>
              <a:ext uri="{FF2B5EF4-FFF2-40B4-BE49-F238E27FC236}">
                <a16:creationId xmlns:a16="http://schemas.microsoft.com/office/drawing/2014/main" id="{1B896C6A-217E-491A-9643-2B88036800B8}"/>
              </a:ext>
            </a:extLst>
          </p:cNvPr>
          <p:cNvSpPr txBox="1"/>
          <p:nvPr/>
        </p:nvSpPr>
        <p:spPr>
          <a:xfrm>
            <a:off x="559589" y="3717032"/>
            <a:ext cx="5536411" cy="502573"/>
          </a:xfrm>
          <a:prstGeom prst="rect">
            <a:avLst/>
          </a:prstGeom>
          <a:noFill/>
        </p:spPr>
        <p:txBody>
          <a:bodyPr wrap="square" rtlCol="0">
            <a:spAutoFit/>
          </a:bodyPr>
          <a:lstStyle/>
          <a:p>
            <a:pPr marL="228594" indent="-228594">
              <a:buFontTx/>
              <a:buChar char="-"/>
            </a:pPr>
            <a:endParaRPr lang="fr-FR" sz="1333" dirty="0">
              <a:latin typeface="Marianne" panose="02000000000000000000" pitchFamily="2" charset="0"/>
            </a:endParaRPr>
          </a:p>
          <a:p>
            <a:pPr marL="228594" indent="-228594">
              <a:buFontTx/>
              <a:buChar char="-"/>
            </a:pPr>
            <a:endParaRPr lang="fr-FR" sz="1333" dirty="0">
              <a:latin typeface="Marianne" panose="02000000000000000000" pitchFamily="2" charset="0"/>
            </a:endParaRPr>
          </a:p>
        </p:txBody>
      </p:sp>
      <p:sp>
        <p:nvSpPr>
          <p:cNvPr id="21" name="Titre 4">
            <a:extLst>
              <a:ext uri="{FF2B5EF4-FFF2-40B4-BE49-F238E27FC236}">
                <a16:creationId xmlns:a16="http://schemas.microsoft.com/office/drawing/2014/main" id="{B735FF0C-9F91-4A34-B625-09FEE5000E20}"/>
              </a:ext>
            </a:extLst>
          </p:cNvPr>
          <p:cNvSpPr>
            <a:spLocks noGrp="1"/>
          </p:cNvSpPr>
          <p:nvPr>
            <p:ph type="title"/>
          </p:nvPr>
        </p:nvSpPr>
        <p:spPr>
          <a:xfrm>
            <a:off x="1627141" y="654391"/>
            <a:ext cx="8937718" cy="447433"/>
          </a:xfrm>
        </p:spPr>
        <p:txBody>
          <a:bodyPr>
            <a:noAutofit/>
          </a:bodyPr>
          <a:lstStyle/>
          <a:p>
            <a:r>
              <a:rPr lang="fr-FR" sz="1800" dirty="0">
                <a:solidFill>
                  <a:schemeClr val="tx2"/>
                </a:solidFill>
              </a:rPr>
              <a:t>Engagement n°1 reformulé : L’étudiant est accueilli avec bienveillance par tous les services</a:t>
            </a:r>
          </a:p>
        </p:txBody>
      </p:sp>
      <p:sp>
        <p:nvSpPr>
          <p:cNvPr id="15" name="ZoneTexte 14">
            <a:extLst>
              <a:ext uri="{FF2B5EF4-FFF2-40B4-BE49-F238E27FC236}">
                <a16:creationId xmlns:a16="http://schemas.microsoft.com/office/drawing/2014/main" id="{198B7BFB-C8AA-49F2-865F-592A7ECBCC23}"/>
              </a:ext>
            </a:extLst>
          </p:cNvPr>
          <p:cNvSpPr txBox="1"/>
          <p:nvPr/>
        </p:nvSpPr>
        <p:spPr>
          <a:xfrm>
            <a:off x="559589" y="1755424"/>
            <a:ext cx="10996774" cy="600164"/>
          </a:xfrm>
          <a:prstGeom prst="rect">
            <a:avLst/>
          </a:prstGeom>
          <a:noFill/>
        </p:spPr>
        <p:txBody>
          <a:bodyPr wrap="square">
            <a:spAutoFit/>
          </a:bodyPr>
          <a:lstStyle/>
          <a:p>
            <a:pPr marL="171450" indent="-171450">
              <a:buFontTx/>
              <a:buChar char="-"/>
            </a:pPr>
            <a:r>
              <a:rPr lang="fr-FR" sz="1100" dirty="0">
                <a:latin typeface="Marianne" panose="02000000000000000000" pitchFamily="2" charset="0"/>
              </a:rPr>
              <a:t>Accueillir avec le sourire</a:t>
            </a:r>
          </a:p>
          <a:p>
            <a:pPr marL="171450" indent="-171450">
              <a:buFontTx/>
              <a:buChar char="-"/>
            </a:pPr>
            <a:r>
              <a:rPr lang="fr-FR" sz="1100" dirty="0">
                <a:latin typeface="Marianne" panose="02000000000000000000" pitchFamily="2" charset="0"/>
              </a:rPr>
              <a:t>Les étudiants ont une posture proche mais il faut grader une certaine distance (</a:t>
            </a:r>
            <a:r>
              <a:rPr lang="fr-FR" sz="1100" dirty="0">
                <a:latin typeface="Marianne" panose="02000000000000000000" pitchFamily="2" charset="0"/>
                <a:sym typeface="Wingdings" panose="05000000000000000000" pitchFamily="2" charset="2"/>
              </a:rPr>
              <a:t>tutoiement / vouvoiement)</a:t>
            </a:r>
          </a:p>
          <a:p>
            <a:pPr marL="171450" indent="-171450">
              <a:buFontTx/>
              <a:buChar char="-"/>
            </a:pPr>
            <a:r>
              <a:rPr lang="fr-FR" sz="1100" dirty="0">
                <a:latin typeface="Marianne" panose="02000000000000000000" pitchFamily="2" charset="0"/>
                <a:sym typeface="Wingdings" panose="05000000000000000000" pitchFamily="2" charset="2"/>
              </a:rPr>
              <a:t>Prendre en compte les erreurs des étudiants (ex: orientation, inscription) mais attention a ne pas non plus tout accepter </a:t>
            </a:r>
            <a:endParaRPr lang="fr-FR" sz="1100" dirty="0">
              <a:latin typeface="Marianne" panose="02000000000000000000" pitchFamily="2" charset="0"/>
            </a:endParaRPr>
          </a:p>
        </p:txBody>
      </p:sp>
      <p:sp>
        <p:nvSpPr>
          <p:cNvPr id="17" name="ZoneTexte 16">
            <a:extLst>
              <a:ext uri="{FF2B5EF4-FFF2-40B4-BE49-F238E27FC236}">
                <a16:creationId xmlns:a16="http://schemas.microsoft.com/office/drawing/2014/main" id="{C20B7420-34B0-407C-8062-E3EACF915D3B}"/>
              </a:ext>
            </a:extLst>
          </p:cNvPr>
          <p:cNvSpPr txBox="1"/>
          <p:nvPr/>
        </p:nvSpPr>
        <p:spPr>
          <a:xfrm>
            <a:off x="559589" y="3272845"/>
            <a:ext cx="5440400" cy="584775"/>
          </a:xfrm>
          <a:prstGeom prst="rect">
            <a:avLst/>
          </a:prstGeom>
          <a:noFill/>
        </p:spPr>
        <p:txBody>
          <a:bodyPr wrap="square" rtlCol="0">
            <a:spAutoFit/>
          </a:bodyPr>
          <a:lstStyle/>
          <a:p>
            <a:pPr marL="171450" indent="-171450">
              <a:buFontTx/>
              <a:buChar char="-"/>
            </a:pPr>
            <a:r>
              <a:rPr lang="fr-FR" sz="1100" dirty="0">
                <a:latin typeface="Marianne" panose="02000000000000000000" pitchFamily="2" charset="0"/>
              </a:rPr>
              <a:t>Exemple : On arrive à intégrer des étudiants dont les situations sont très hétérogènes</a:t>
            </a:r>
          </a:p>
          <a:p>
            <a:endParaRPr lang="fr-FR" sz="1000" dirty="0">
              <a:latin typeface="Marianne" panose="02000000000000000000" pitchFamily="2" charset="0"/>
            </a:endParaRPr>
          </a:p>
        </p:txBody>
      </p:sp>
      <p:sp>
        <p:nvSpPr>
          <p:cNvPr id="18" name="ZoneTexte 17">
            <a:extLst>
              <a:ext uri="{FF2B5EF4-FFF2-40B4-BE49-F238E27FC236}">
                <a16:creationId xmlns:a16="http://schemas.microsoft.com/office/drawing/2014/main" id="{8F65E186-7B00-4236-A7EE-298315D08BC2}"/>
              </a:ext>
            </a:extLst>
          </p:cNvPr>
          <p:cNvSpPr txBox="1"/>
          <p:nvPr/>
        </p:nvSpPr>
        <p:spPr>
          <a:xfrm>
            <a:off x="6311182" y="3278430"/>
            <a:ext cx="5245180" cy="754053"/>
          </a:xfrm>
          <a:prstGeom prst="rect">
            <a:avLst/>
          </a:prstGeom>
          <a:noFill/>
        </p:spPr>
        <p:txBody>
          <a:bodyPr wrap="square" rtlCol="0">
            <a:spAutoFit/>
          </a:bodyPr>
          <a:lstStyle/>
          <a:p>
            <a:pPr marL="171450" indent="-171450">
              <a:buFontTx/>
              <a:buChar char="-"/>
            </a:pPr>
            <a:r>
              <a:rPr lang="fr-FR" sz="1100" dirty="0">
                <a:latin typeface="Marianne" panose="02000000000000000000" pitchFamily="2" charset="0"/>
              </a:rPr>
              <a:t>Exemple : Horaires de l’accueil </a:t>
            </a:r>
            <a:r>
              <a:rPr lang="fr-FR" sz="1100" dirty="0">
                <a:latin typeface="Marianne" panose="02000000000000000000" pitchFamily="2" charset="0"/>
                <a:sym typeface="Wingdings" panose="05000000000000000000" pitchFamily="2" charset="2"/>
              </a:rPr>
              <a:t>: proposer des plages d’ouverture adaptées aux emplois du temps des étudiants</a:t>
            </a:r>
            <a:endParaRPr lang="fr-FR" sz="1100" dirty="0">
              <a:latin typeface="Marianne" panose="02000000000000000000" pitchFamily="2" charset="0"/>
            </a:endParaRPr>
          </a:p>
          <a:p>
            <a:pPr marL="171450" indent="-171450">
              <a:buFontTx/>
              <a:buChar char="-"/>
            </a:pPr>
            <a:endParaRPr lang="fr-FR" sz="1100" dirty="0">
              <a:latin typeface="Marianne" panose="02000000000000000000" pitchFamily="2" charset="0"/>
            </a:endParaRPr>
          </a:p>
          <a:p>
            <a:endParaRPr lang="fr-FR" sz="1000" dirty="0">
              <a:latin typeface="Marianne" panose="02000000000000000000" pitchFamily="2" charset="0"/>
            </a:endParaRPr>
          </a:p>
        </p:txBody>
      </p:sp>
      <p:sp>
        <p:nvSpPr>
          <p:cNvPr id="22" name="Rectangle 21">
            <a:extLst>
              <a:ext uri="{FF2B5EF4-FFF2-40B4-BE49-F238E27FC236}">
                <a16:creationId xmlns:a16="http://schemas.microsoft.com/office/drawing/2014/main" id="{FDF16F50-55A4-45AE-A60C-7CEE51448B4A}"/>
              </a:ext>
            </a:extLst>
          </p:cNvPr>
          <p:cNvSpPr/>
          <p:nvPr/>
        </p:nvSpPr>
        <p:spPr>
          <a:xfrm>
            <a:off x="527383" y="1685555"/>
            <a:ext cx="11028981" cy="102789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400"/>
          </a:p>
        </p:txBody>
      </p:sp>
      <p:sp>
        <p:nvSpPr>
          <p:cNvPr id="23" name="Espace réservé du texte 6">
            <a:extLst>
              <a:ext uri="{FF2B5EF4-FFF2-40B4-BE49-F238E27FC236}">
                <a16:creationId xmlns:a16="http://schemas.microsoft.com/office/drawing/2014/main" id="{DFB3C3C1-03FA-42E4-B2D1-5319491AB59B}"/>
              </a:ext>
            </a:extLst>
          </p:cNvPr>
          <p:cNvSpPr txBox="1">
            <a:spLocks/>
          </p:cNvSpPr>
          <p:nvPr/>
        </p:nvSpPr>
        <p:spPr bwMode="gray">
          <a:xfrm>
            <a:off x="623392" y="1544622"/>
            <a:ext cx="2111805" cy="270435"/>
          </a:xfrm>
          <a:prstGeom prst="rect">
            <a:avLst/>
          </a:prstGeom>
          <a:solidFill>
            <a:schemeClr val="bg1"/>
          </a:solidFill>
        </p:spPr>
        <p:txBody>
          <a:bodyPr vert="horz" lIns="0" tIns="0" rIns="0" bIns="0" rtlCol="0" anchor="t" anchorCtr="0">
            <a:noAutofit/>
          </a:bodyPr>
          <a:lstStyle>
            <a:lvl1pPr marL="0" indent="0" algn="l" defTabSz="1219170" rtl="0" eaLnBrk="1" latinLnBrk="0" hangingPunct="1">
              <a:lnSpc>
                <a:spcPct val="100000"/>
              </a:lnSpc>
              <a:spcBef>
                <a:spcPts val="0"/>
              </a:spcBef>
              <a:spcAft>
                <a:spcPts val="667"/>
              </a:spcAft>
              <a:buFont typeface="Arial" pitchFamily="34" charset="0"/>
              <a:buNone/>
              <a:defRPr sz="1400" b="0" kern="1200">
                <a:solidFill>
                  <a:schemeClr val="tx1"/>
                </a:solidFill>
                <a:latin typeface="+mn-lt"/>
                <a:ea typeface="+mn-ea"/>
                <a:cs typeface="+mn-cs"/>
              </a:defRPr>
            </a:lvl1pPr>
            <a:lvl2pPr marL="335992" indent="-95998" algn="l" defTabSz="1219170" rtl="0" eaLnBrk="1" latinLnBrk="0" hangingPunct="1">
              <a:lnSpc>
                <a:spcPct val="100000"/>
              </a:lnSpc>
              <a:spcBef>
                <a:spcPts val="800"/>
              </a:spcBef>
              <a:spcAft>
                <a:spcPts val="800"/>
              </a:spcAft>
              <a:buFont typeface="Arial" pitchFamily="34" charset="0"/>
              <a:buChar char="•"/>
              <a:defRPr sz="1267" kern="1200">
                <a:solidFill>
                  <a:schemeClr val="tx1"/>
                </a:solidFill>
                <a:latin typeface="+mn-lt"/>
                <a:ea typeface="+mn-ea"/>
                <a:cs typeface="+mn-cs"/>
              </a:defRPr>
            </a:lvl2pPr>
            <a:lvl3pPr marL="575986" indent="-95998" algn="l" defTabSz="1219170" rtl="0" eaLnBrk="1" latinLnBrk="0" hangingPunct="1">
              <a:lnSpc>
                <a:spcPct val="100000"/>
              </a:lnSpc>
              <a:spcBef>
                <a:spcPts val="133"/>
              </a:spcBef>
              <a:spcAft>
                <a:spcPts val="133"/>
              </a:spcAft>
              <a:buSzPct val="100000"/>
              <a:buFont typeface="Arial" pitchFamily="34" charset="0"/>
              <a:buChar char="•"/>
              <a:defRPr sz="1133" kern="1200" baseline="0">
                <a:solidFill>
                  <a:schemeClr val="tx1"/>
                </a:solidFill>
                <a:latin typeface="+mn-lt"/>
                <a:ea typeface="+mn-ea"/>
                <a:cs typeface="+mn-cs"/>
              </a:defRPr>
            </a:lvl3pPr>
            <a:lvl4pPr marL="815980" indent="-95998" algn="l" defTabSz="1219170" rtl="0" eaLnBrk="1" latinLnBrk="0" hangingPunct="1">
              <a:lnSpc>
                <a:spcPct val="100000"/>
              </a:lnSpc>
              <a:spcBef>
                <a:spcPts val="133"/>
              </a:spcBef>
              <a:spcAft>
                <a:spcPts val="133"/>
              </a:spcAft>
              <a:buSzPct val="100000"/>
              <a:buFont typeface="Arial" pitchFamily="34" charset="0"/>
              <a:buChar char="•"/>
              <a:defRPr sz="1000" kern="1200">
                <a:solidFill>
                  <a:schemeClr val="tx1"/>
                </a:solidFill>
                <a:latin typeface="+mn-lt"/>
                <a:ea typeface="+mn-ea"/>
                <a:cs typeface="+mn-cs"/>
              </a:defRPr>
            </a:lvl4pPr>
            <a:lvl5pPr marL="1103972" indent="-95998" algn="l" defTabSz="1219170" rtl="0" eaLnBrk="1" latinLnBrk="0" hangingPunct="1">
              <a:lnSpc>
                <a:spcPct val="100000"/>
              </a:lnSpc>
              <a:spcBef>
                <a:spcPts val="133"/>
              </a:spcBef>
              <a:spcAft>
                <a:spcPts val="133"/>
              </a:spcAft>
              <a:buSzPct val="100000"/>
              <a:buFont typeface="Arial" pitchFamily="34" charset="0"/>
              <a:buChar char="•"/>
              <a:defRPr sz="933"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a:lstStyle>
          <a:p>
            <a:r>
              <a:rPr lang="fr-FR" b="1" dirty="0"/>
              <a:t>  Observations </a:t>
            </a:r>
          </a:p>
        </p:txBody>
      </p:sp>
      <p:sp>
        <p:nvSpPr>
          <p:cNvPr id="24" name="Rectangle 23">
            <a:extLst>
              <a:ext uri="{FF2B5EF4-FFF2-40B4-BE49-F238E27FC236}">
                <a16:creationId xmlns:a16="http://schemas.microsoft.com/office/drawing/2014/main" id="{487A1A4C-1E22-4CA4-B031-2C7E2CC81FBC}"/>
              </a:ext>
            </a:extLst>
          </p:cNvPr>
          <p:cNvSpPr/>
          <p:nvPr/>
        </p:nvSpPr>
        <p:spPr>
          <a:xfrm>
            <a:off x="527382" y="3146911"/>
            <a:ext cx="5245181" cy="3426769"/>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400"/>
          </a:p>
        </p:txBody>
      </p:sp>
      <p:sp>
        <p:nvSpPr>
          <p:cNvPr id="11" name="Espace réservé du texte 6">
            <a:extLst>
              <a:ext uri="{FF2B5EF4-FFF2-40B4-BE49-F238E27FC236}">
                <a16:creationId xmlns:a16="http://schemas.microsoft.com/office/drawing/2014/main" id="{3617D567-9E9B-46C8-A904-207D0AF68993}"/>
              </a:ext>
            </a:extLst>
          </p:cNvPr>
          <p:cNvSpPr txBox="1">
            <a:spLocks/>
          </p:cNvSpPr>
          <p:nvPr/>
        </p:nvSpPr>
        <p:spPr bwMode="gray">
          <a:xfrm>
            <a:off x="635638" y="2979942"/>
            <a:ext cx="2111805" cy="357435"/>
          </a:xfrm>
          <a:prstGeom prst="rect">
            <a:avLst/>
          </a:prstGeom>
          <a:solidFill>
            <a:schemeClr val="bg1"/>
          </a:solidFill>
        </p:spPr>
        <p:txBody>
          <a:bodyPr vert="horz" lIns="0" tIns="0" rIns="0" bIns="0" rtlCol="0" anchor="t" anchorCtr="0">
            <a:noAutofit/>
          </a:bodyPr>
          <a:lstStyle>
            <a:lvl1pPr marL="92075" indent="0" algn="l" defTabSz="914400" rtl="0" eaLnBrk="1" latinLnBrk="0" hangingPunct="1">
              <a:lnSpc>
                <a:spcPct val="100000"/>
              </a:lnSpc>
              <a:spcBef>
                <a:spcPts val="0"/>
              </a:spcBef>
              <a:spcAft>
                <a:spcPts val="500"/>
              </a:spcAft>
              <a:buFont typeface="Arial" pitchFamily="34" charset="0"/>
              <a:buNone/>
              <a:tabLst/>
              <a:defRPr sz="1400" b="0" kern="1200">
                <a:solidFill>
                  <a:schemeClr val="tx1"/>
                </a:solidFill>
                <a:latin typeface="Marianne" panose="02000000000000000000" pitchFamily="2" charset="0"/>
                <a:ea typeface="+mn-ea"/>
                <a:cs typeface="+mn-cs"/>
              </a:defRPr>
            </a:lvl1pPr>
            <a:lvl2pPr marL="351450" indent="-171450" algn="l" defTabSz="914400" rtl="0" eaLnBrk="1" latinLnBrk="0" hangingPunct="1">
              <a:lnSpc>
                <a:spcPct val="100000"/>
              </a:lnSpc>
              <a:spcBef>
                <a:spcPts val="600"/>
              </a:spcBef>
              <a:spcAft>
                <a:spcPts val="600"/>
              </a:spcAft>
              <a:buSzPct val="100000"/>
              <a:buFont typeface="Arial" panose="020B0604020202020204" pitchFamily="34" charset="0"/>
              <a:buChar char="•"/>
              <a:defRPr sz="1200" kern="1200">
                <a:solidFill>
                  <a:schemeClr val="tx1"/>
                </a:solidFill>
                <a:latin typeface="Marianne" panose="02000000000000000000" pitchFamily="2" charset="0"/>
                <a:ea typeface="+mn-ea"/>
                <a:cs typeface="+mn-cs"/>
              </a:defRPr>
            </a:lvl2pPr>
            <a:lvl3pPr marL="531450" indent="-171450" algn="l" defTabSz="914400" rtl="0" eaLnBrk="1" latinLnBrk="0" hangingPunct="1">
              <a:lnSpc>
                <a:spcPct val="100000"/>
              </a:lnSpc>
              <a:spcBef>
                <a:spcPts val="100"/>
              </a:spcBef>
              <a:spcAft>
                <a:spcPts val="100"/>
              </a:spcAft>
              <a:buSzPct val="100000"/>
              <a:buFont typeface="Wingdings" pitchFamily="2" charset="2"/>
              <a:buChar char="§"/>
              <a:defRPr sz="1000" kern="1200" baseline="0">
                <a:solidFill>
                  <a:schemeClr val="tx1"/>
                </a:solidFill>
                <a:latin typeface="Marianne" panose="02000000000000000000" pitchFamily="2" charset="0"/>
                <a:ea typeface="+mn-ea"/>
                <a:cs typeface="+mn-cs"/>
              </a:defRPr>
            </a:lvl3pPr>
            <a:lvl4pPr marL="711450" indent="-171450" algn="l" defTabSz="914400" rtl="0" eaLnBrk="1" latinLnBrk="0" hangingPunct="1">
              <a:lnSpc>
                <a:spcPct val="100000"/>
              </a:lnSpc>
              <a:spcBef>
                <a:spcPts val="100"/>
              </a:spcBef>
              <a:spcAft>
                <a:spcPts val="100"/>
              </a:spcAft>
              <a:buSzPct val="100000"/>
              <a:buFont typeface="Arial" panose="020B0604020202020204" pitchFamily="34" charset="0"/>
              <a:buChar char="•"/>
              <a:defRPr sz="800" kern="1200">
                <a:solidFill>
                  <a:schemeClr val="tx1"/>
                </a:solidFill>
                <a:latin typeface="Marianne" panose="02000000000000000000" pitchFamily="2" charset="0"/>
                <a:ea typeface="+mn-ea"/>
                <a:cs typeface="+mn-cs"/>
              </a:defRPr>
            </a:lvl4pPr>
            <a:lvl5pPr marL="927450" indent="-171450" algn="l" defTabSz="914400" rtl="0" eaLnBrk="1" latinLnBrk="0" hangingPunct="1">
              <a:lnSpc>
                <a:spcPct val="100000"/>
              </a:lnSpc>
              <a:spcBef>
                <a:spcPts val="100"/>
              </a:spcBef>
              <a:spcAft>
                <a:spcPts val="100"/>
              </a:spcAft>
              <a:buSzPct val="100000"/>
              <a:buFont typeface="Wingdings" pitchFamily="2" charset="2"/>
              <a:buChar char="§"/>
              <a:defRPr sz="700" kern="1200">
                <a:solidFill>
                  <a:schemeClr val="tx1"/>
                </a:solidFill>
                <a:latin typeface="Marianne" panose="02000000000000000000" pitchFamily="2"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fr-FR" sz="1867" b="1" dirty="0"/>
              <a:t>Nos réussites</a:t>
            </a:r>
          </a:p>
        </p:txBody>
      </p:sp>
      <p:sp>
        <p:nvSpPr>
          <p:cNvPr id="19" name="Titre 1">
            <a:extLst>
              <a:ext uri="{FF2B5EF4-FFF2-40B4-BE49-F238E27FC236}">
                <a16:creationId xmlns:a16="http://schemas.microsoft.com/office/drawing/2014/main" id="{AEB87406-AF3E-4B61-87E8-AAEEE10B5297}"/>
              </a:ext>
            </a:extLst>
          </p:cNvPr>
          <p:cNvSpPr txBox="1">
            <a:spLocks/>
          </p:cNvSpPr>
          <p:nvPr/>
        </p:nvSpPr>
        <p:spPr bwMode="gray">
          <a:xfrm>
            <a:off x="1627141" y="284320"/>
            <a:ext cx="8332035" cy="452855"/>
          </a:xfrm>
          <a:prstGeom prst="rect">
            <a:avLst/>
          </a:prstGeom>
        </p:spPr>
        <p:txBody>
          <a:bodyPr vert="horz" lIns="0" tIns="0" rIns="0" bIns="0" rtlCol="0" anchor="t" anchorCtr="0">
            <a:noAutofit/>
          </a:bodyPr>
          <a:lstStyle>
            <a:lvl1pPr algn="l" defTabSz="1219170" rtl="0" eaLnBrk="1" latinLnBrk="0" hangingPunct="1">
              <a:lnSpc>
                <a:spcPct val="90000"/>
              </a:lnSpc>
              <a:spcBef>
                <a:spcPct val="0"/>
              </a:spcBef>
              <a:buNone/>
              <a:defRPr sz="3400" b="1" kern="1200">
                <a:solidFill>
                  <a:schemeClr val="tx1"/>
                </a:solidFill>
                <a:latin typeface="+mj-lt"/>
                <a:ea typeface="+mj-ea"/>
                <a:cs typeface="+mj-cs"/>
              </a:defRPr>
            </a:lvl1pPr>
          </a:lstStyle>
          <a:p>
            <a:r>
              <a:rPr lang="fr-FR" sz="2000" cap="all" dirty="0">
                <a:solidFill>
                  <a:srgbClr val="002060"/>
                </a:solidFill>
                <a:latin typeface="Marianne ExtraBold" panose="02000000000000000000" pitchFamily="50" charset="0"/>
              </a:rPr>
              <a:t>Atelier sur les engagements Services publics+</a:t>
            </a:r>
            <a:br>
              <a:rPr lang="fr-FR" sz="2000" i="1" cap="all" dirty="0">
                <a:solidFill>
                  <a:srgbClr val="002060"/>
                </a:solidFill>
                <a:latin typeface="Marianne ExtraBold" panose="02000000000000000000" pitchFamily="50" charset="0"/>
              </a:rPr>
            </a:br>
            <a:endParaRPr lang="fr-FR" sz="2000" i="1" cap="all" dirty="0">
              <a:solidFill>
                <a:srgbClr val="002060"/>
              </a:solidFill>
              <a:latin typeface="Marianne ExtraBold" panose="02000000000000000000" pitchFamily="50" charset="0"/>
            </a:endParaRPr>
          </a:p>
        </p:txBody>
      </p:sp>
    </p:spTree>
    <p:extLst>
      <p:ext uri="{BB962C8B-B14F-4D97-AF65-F5344CB8AC3E}">
        <p14:creationId xmlns:p14="http://schemas.microsoft.com/office/powerpoint/2010/main" val="40199409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989D170B-9827-485A-A81B-08CED600E54A}"/>
              </a:ext>
            </a:extLst>
          </p:cNvPr>
          <p:cNvSpPr/>
          <p:nvPr/>
        </p:nvSpPr>
        <p:spPr>
          <a:xfrm>
            <a:off x="527383" y="1685555"/>
            <a:ext cx="11028981" cy="102789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400"/>
          </a:p>
        </p:txBody>
      </p:sp>
      <p:sp>
        <p:nvSpPr>
          <p:cNvPr id="7" name="Espace réservé du texte 6">
            <a:extLst>
              <a:ext uri="{FF2B5EF4-FFF2-40B4-BE49-F238E27FC236}">
                <a16:creationId xmlns:a16="http://schemas.microsoft.com/office/drawing/2014/main" id="{452EBAFA-434F-41F5-A1EA-373D00A82C84}"/>
              </a:ext>
            </a:extLst>
          </p:cNvPr>
          <p:cNvSpPr>
            <a:spLocks noGrp="1"/>
          </p:cNvSpPr>
          <p:nvPr>
            <p:ph type="body" sz="quarter" idx="14"/>
          </p:nvPr>
        </p:nvSpPr>
        <p:spPr>
          <a:xfrm>
            <a:off x="623392" y="1544622"/>
            <a:ext cx="2111805" cy="249299"/>
          </a:xfrm>
          <a:solidFill>
            <a:schemeClr val="bg1"/>
          </a:solidFill>
        </p:spPr>
        <p:txBody>
          <a:bodyPr/>
          <a:lstStyle/>
          <a:p>
            <a:r>
              <a:rPr lang="fr-FR" b="1" dirty="0"/>
              <a:t>  </a:t>
            </a:r>
            <a:r>
              <a:rPr lang="fr-FR" sz="1400" b="1" dirty="0"/>
              <a:t>Observations </a:t>
            </a:r>
            <a:endParaRPr lang="fr-FR" b="1" dirty="0"/>
          </a:p>
        </p:txBody>
      </p:sp>
      <p:sp>
        <p:nvSpPr>
          <p:cNvPr id="10" name="Rectangle 9">
            <a:extLst>
              <a:ext uri="{FF2B5EF4-FFF2-40B4-BE49-F238E27FC236}">
                <a16:creationId xmlns:a16="http://schemas.microsoft.com/office/drawing/2014/main" id="{625A4386-4CD9-4CC0-99E0-7EFC2F0DC5EE}"/>
              </a:ext>
            </a:extLst>
          </p:cNvPr>
          <p:cNvSpPr/>
          <p:nvPr/>
        </p:nvSpPr>
        <p:spPr>
          <a:xfrm>
            <a:off x="527382" y="3146911"/>
            <a:ext cx="5245181" cy="3426769"/>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400"/>
          </a:p>
        </p:txBody>
      </p:sp>
      <p:sp>
        <p:nvSpPr>
          <p:cNvPr id="11" name="Espace réservé du texte 6">
            <a:extLst>
              <a:ext uri="{FF2B5EF4-FFF2-40B4-BE49-F238E27FC236}">
                <a16:creationId xmlns:a16="http://schemas.microsoft.com/office/drawing/2014/main" id="{3617D567-9E9B-46C8-A904-207D0AF68993}"/>
              </a:ext>
            </a:extLst>
          </p:cNvPr>
          <p:cNvSpPr txBox="1">
            <a:spLocks/>
          </p:cNvSpPr>
          <p:nvPr/>
        </p:nvSpPr>
        <p:spPr bwMode="gray">
          <a:xfrm>
            <a:off x="635636" y="2992372"/>
            <a:ext cx="2111805" cy="322329"/>
          </a:xfrm>
          <a:prstGeom prst="rect">
            <a:avLst/>
          </a:prstGeom>
          <a:solidFill>
            <a:schemeClr val="bg1"/>
          </a:solidFill>
        </p:spPr>
        <p:txBody>
          <a:bodyPr vert="horz" lIns="0" tIns="0" rIns="0" bIns="0" rtlCol="0" anchor="t" anchorCtr="0">
            <a:noAutofit/>
          </a:bodyPr>
          <a:lstStyle>
            <a:lvl1pPr marL="92075" indent="0" algn="l" defTabSz="914400" rtl="0" eaLnBrk="1" latinLnBrk="0" hangingPunct="1">
              <a:lnSpc>
                <a:spcPct val="100000"/>
              </a:lnSpc>
              <a:spcBef>
                <a:spcPts val="0"/>
              </a:spcBef>
              <a:spcAft>
                <a:spcPts val="500"/>
              </a:spcAft>
              <a:buFont typeface="Arial" pitchFamily="34" charset="0"/>
              <a:buNone/>
              <a:tabLst/>
              <a:defRPr sz="1400" b="0" kern="1200">
                <a:solidFill>
                  <a:schemeClr val="tx1"/>
                </a:solidFill>
                <a:latin typeface="Marianne" panose="02000000000000000000" pitchFamily="2" charset="0"/>
                <a:ea typeface="+mn-ea"/>
                <a:cs typeface="+mn-cs"/>
              </a:defRPr>
            </a:lvl1pPr>
            <a:lvl2pPr marL="351450" indent="-171450" algn="l" defTabSz="914400" rtl="0" eaLnBrk="1" latinLnBrk="0" hangingPunct="1">
              <a:lnSpc>
                <a:spcPct val="100000"/>
              </a:lnSpc>
              <a:spcBef>
                <a:spcPts val="600"/>
              </a:spcBef>
              <a:spcAft>
                <a:spcPts val="600"/>
              </a:spcAft>
              <a:buSzPct val="100000"/>
              <a:buFont typeface="Arial" panose="020B0604020202020204" pitchFamily="34" charset="0"/>
              <a:buChar char="•"/>
              <a:defRPr sz="1200" kern="1200">
                <a:solidFill>
                  <a:schemeClr val="tx1"/>
                </a:solidFill>
                <a:latin typeface="Marianne" panose="02000000000000000000" pitchFamily="2" charset="0"/>
                <a:ea typeface="+mn-ea"/>
                <a:cs typeface="+mn-cs"/>
              </a:defRPr>
            </a:lvl2pPr>
            <a:lvl3pPr marL="531450" indent="-171450" algn="l" defTabSz="914400" rtl="0" eaLnBrk="1" latinLnBrk="0" hangingPunct="1">
              <a:lnSpc>
                <a:spcPct val="100000"/>
              </a:lnSpc>
              <a:spcBef>
                <a:spcPts val="100"/>
              </a:spcBef>
              <a:spcAft>
                <a:spcPts val="100"/>
              </a:spcAft>
              <a:buSzPct val="100000"/>
              <a:buFont typeface="Wingdings" pitchFamily="2" charset="2"/>
              <a:buChar char="§"/>
              <a:defRPr sz="1000" kern="1200" baseline="0">
                <a:solidFill>
                  <a:schemeClr val="tx1"/>
                </a:solidFill>
                <a:latin typeface="Marianne" panose="02000000000000000000" pitchFamily="2" charset="0"/>
                <a:ea typeface="+mn-ea"/>
                <a:cs typeface="+mn-cs"/>
              </a:defRPr>
            </a:lvl3pPr>
            <a:lvl4pPr marL="711450" indent="-171450" algn="l" defTabSz="914400" rtl="0" eaLnBrk="1" latinLnBrk="0" hangingPunct="1">
              <a:lnSpc>
                <a:spcPct val="100000"/>
              </a:lnSpc>
              <a:spcBef>
                <a:spcPts val="100"/>
              </a:spcBef>
              <a:spcAft>
                <a:spcPts val="100"/>
              </a:spcAft>
              <a:buSzPct val="100000"/>
              <a:buFont typeface="Arial" panose="020B0604020202020204" pitchFamily="34" charset="0"/>
              <a:buChar char="•"/>
              <a:defRPr sz="800" kern="1200">
                <a:solidFill>
                  <a:schemeClr val="tx1"/>
                </a:solidFill>
                <a:latin typeface="Marianne" panose="02000000000000000000" pitchFamily="2" charset="0"/>
                <a:ea typeface="+mn-ea"/>
                <a:cs typeface="+mn-cs"/>
              </a:defRPr>
            </a:lvl4pPr>
            <a:lvl5pPr marL="927450" indent="-171450" algn="l" defTabSz="914400" rtl="0" eaLnBrk="1" latinLnBrk="0" hangingPunct="1">
              <a:lnSpc>
                <a:spcPct val="100000"/>
              </a:lnSpc>
              <a:spcBef>
                <a:spcPts val="100"/>
              </a:spcBef>
              <a:spcAft>
                <a:spcPts val="100"/>
              </a:spcAft>
              <a:buSzPct val="100000"/>
              <a:buFont typeface="Wingdings" pitchFamily="2" charset="2"/>
              <a:buChar char="§"/>
              <a:defRPr sz="700" kern="1200">
                <a:solidFill>
                  <a:schemeClr val="tx1"/>
                </a:solidFill>
                <a:latin typeface="Marianne" panose="02000000000000000000" pitchFamily="2"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fr-FR" sz="1867" b="1" dirty="0"/>
              <a:t>Nos réussites</a:t>
            </a:r>
          </a:p>
        </p:txBody>
      </p:sp>
      <p:sp>
        <p:nvSpPr>
          <p:cNvPr id="13" name="Rectangle 12">
            <a:extLst>
              <a:ext uri="{FF2B5EF4-FFF2-40B4-BE49-F238E27FC236}">
                <a16:creationId xmlns:a16="http://schemas.microsoft.com/office/drawing/2014/main" id="{97CF7EC4-50BA-41C8-8A4E-384B9C75FB59}"/>
              </a:ext>
            </a:extLst>
          </p:cNvPr>
          <p:cNvSpPr/>
          <p:nvPr/>
        </p:nvSpPr>
        <p:spPr>
          <a:xfrm>
            <a:off x="6311182" y="3146911"/>
            <a:ext cx="5245181" cy="3426768"/>
          </a:xfrm>
          <a:prstGeom prst="rect">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400"/>
          </a:p>
        </p:txBody>
      </p:sp>
      <p:sp>
        <p:nvSpPr>
          <p:cNvPr id="12" name="Espace réservé du texte 6">
            <a:extLst>
              <a:ext uri="{FF2B5EF4-FFF2-40B4-BE49-F238E27FC236}">
                <a16:creationId xmlns:a16="http://schemas.microsoft.com/office/drawing/2014/main" id="{F22A35F6-1669-459E-940D-298D1419DFA8}"/>
              </a:ext>
            </a:extLst>
          </p:cNvPr>
          <p:cNvSpPr txBox="1">
            <a:spLocks/>
          </p:cNvSpPr>
          <p:nvPr/>
        </p:nvSpPr>
        <p:spPr bwMode="gray">
          <a:xfrm>
            <a:off x="6480043" y="2992373"/>
            <a:ext cx="1728192" cy="322328"/>
          </a:xfrm>
          <a:prstGeom prst="rect">
            <a:avLst/>
          </a:prstGeom>
          <a:solidFill>
            <a:schemeClr val="bg1"/>
          </a:solidFill>
        </p:spPr>
        <p:txBody>
          <a:bodyPr vert="horz" lIns="0" tIns="0" rIns="0" bIns="0" rtlCol="0" anchor="t" anchorCtr="0">
            <a:noAutofit/>
          </a:bodyPr>
          <a:lstStyle>
            <a:lvl1pPr marL="92075" indent="0" algn="l" defTabSz="914400" rtl="0" eaLnBrk="1" latinLnBrk="0" hangingPunct="1">
              <a:lnSpc>
                <a:spcPct val="100000"/>
              </a:lnSpc>
              <a:spcBef>
                <a:spcPts val="0"/>
              </a:spcBef>
              <a:spcAft>
                <a:spcPts val="500"/>
              </a:spcAft>
              <a:buFont typeface="Arial" pitchFamily="34" charset="0"/>
              <a:buNone/>
              <a:tabLst/>
              <a:defRPr sz="1400" b="0" kern="1200">
                <a:solidFill>
                  <a:schemeClr val="tx1"/>
                </a:solidFill>
                <a:latin typeface="Marianne" panose="02000000000000000000" pitchFamily="2" charset="0"/>
                <a:ea typeface="+mn-ea"/>
                <a:cs typeface="+mn-cs"/>
              </a:defRPr>
            </a:lvl1pPr>
            <a:lvl2pPr marL="351450" indent="-171450" algn="l" defTabSz="914400" rtl="0" eaLnBrk="1" latinLnBrk="0" hangingPunct="1">
              <a:lnSpc>
                <a:spcPct val="100000"/>
              </a:lnSpc>
              <a:spcBef>
                <a:spcPts val="600"/>
              </a:spcBef>
              <a:spcAft>
                <a:spcPts val="600"/>
              </a:spcAft>
              <a:buSzPct val="100000"/>
              <a:buFont typeface="Arial" panose="020B0604020202020204" pitchFamily="34" charset="0"/>
              <a:buChar char="•"/>
              <a:defRPr sz="1200" kern="1200">
                <a:solidFill>
                  <a:schemeClr val="tx1"/>
                </a:solidFill>
                <a:latin typeface="Marianne" panose="02000000000000000000" pitchFamily="2" charset="0"/>
                <a:ea typeface="+mn-ea"/>
                <a:cs typeface="+mn-cs"/>
              </a:defRPr>
            </a:lvl2pPr>
            <a:lvl3pPr marL="531450" indent="-171450" algn="l" defTabSz="914400" rtl="0" eaLnBrk="1" latinLnBrk="0" hangingPunct="1">
              <a:lnSpc>
                <a:spcPct val="100000"/>
              </a:lnSpc>
              <a:spcBef>
                <a:spcPts val="100"/>
              </a:spcBef>
              <a:spcAft>
                <a:spcPts val="100"/>
              </a:spcAft>
              <a:buSzPct val="100000"/>
              <a:buFont typeface="Wingdings" pitchFamily="2" charset="2"/>
              <a:buChar char="§"/>
              <a:defRPr sz="1000" kern="1200" baseline="0">
                <a:solidFill>
                  <a:schemeClr val="tx1"/>
                </a:solidFill>
                <a:latin typeface="Marianne" panose="02000000000000000000" pitchFamily="2" charset="0"/>
                <a:ea typeface="+mn-ea"/>
                <a:cs typeface="+mn-cs"/>
              </a:defRPr>
            </a:lvl3pPr>
            <a:lvl4pPr marL="711450" indent="-171450" algn="l" defTabSz="914400" rtl="0" eaLnBrk="1" latinLnBrk="0" hangingPunct="1">
              <a:lnSpc>
                <a:spcPct val="100000"/>
              </a:lnSpc>
              <a:spcBef>
                <a:spcPts val="100"/>
              </a:spcBef>
              <a:spcAft>
                <a:spcPts val="100"/>
              </a:spcAft>
              <a:buSzPct val="100000"/>
              <a:buFont typeface="Arial" panose="020B0604020202020204" pitchFamily="34" charset="0"/>
              <a:buChar char="•"/>
              <a:defRPr sz="800" kern="1200">
                <a:solidFill>
                  <a:schemeClr val="tx1"/>
                </a:solidFill>
                <a:latin typeface="Marianne" panose="02000000000000000000" pitchFamily="2" charset="0"/>
                <a:ea typeface="+mn-ea"/>
                <a:cs typeface="+mn-cs"/>
              </a:defRPr>
            </a:lvl4pPr>
            <a:lvl5pPr marL="927450" indent="-171450" algn="l" defTabSz="914400" rtl="0" eaLnBrk="1" latinLnBrk="0" hangingPunct="1">
              <a:lnSpc>
                <a:spcPct val="100000"/>
              </a:lnSpc>
              <a:spcBef>
                <a:spcPts val="100"/>
              </a:spcBef>
              <a:spcAft>
                <a:spcPts val="100"/>
              </a:spcAft>
              <a:buSzPct val="100000"/>
              <a:buFont typeface="Wingdings" pitchFamily="2" charset="2"/>
              <a:buChar char="§"/>
              <a:defRPr sz="700" kern="1200">
                <a:solidFill>
                  <a:schemeClr val="tx1"/>
                </a:solidFill>
                <a:latin typeface="Marianne" panose="02000000000000000000" pitchFamily="2"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fr-FR" sz="1867" b="1" dirty="0"/>
              <a:t>Nos défis</a:t>
            </a:r>
          </a:p>
        </p:txBody>
      </p:sp>
      <p:sp>
        <p:nvSpPr>
          <p:cNvPr id="21" name="Titre 4">
            <a:extLst>
              <a:ext uri="{FF2B5EF4-FFF2-40B4-BE49-F238E27FC236}">
                <a16:creationId xmlns:a16="http://schemas.microsoft.com/office/drawing/2014/main" id="{B735FF0C-9F91-4A34-B625-09FEE5000E20}"/>
              </a:ext>
            </a:extLst>
          </p:cNvPr>
          <p:cNvSpPr>
            <a:spLocks noGrp="1"/>
          </p:cNvSpPr>
          <p:nvPr>
            <p:ph type="title"/>
          </p:nvPr>
        </p:nvSpPr>
        <p:spPr>
          <a:xfrm>
            <a:off x="1627141" y="607293"/>
            <a:ext cx="9150450" cy="563339"/>
          </a:xfrm>
        </p:spPr>
        <p:txBody>
          <a:bodyPr>
            <a:noAutofit/>
          </a:bodyPr>
          <a:lstStyle/>
          <a:p>
            <a:pPr marL="20637" defTabSz="1320695">
              <a:defRPr/>
            </a:pPr>
            <a:r>
              <a:rPr lang="fr-FR" sz="1800" dirty="0">
                <a:solidFill>
                  <a:schemeClr val="tx2"/>
                </a:solidFill>
              </a:rPr>
              <a:t>Engagement n°2 reformulé : L’étudiant peut échanger facilement et via différents canaux avec l’université</a:t>
            </a:r>
            <a:endParaRPr lang="fr-FR" sz="2133" dirty="0">
              <a:solidFill>
                <a:schemeClr val="tx2"/>
              </a:solidFill>
            </a:endParaRPr>
          </a:p>
        </p:txBody>
      </p:sp>
      <p:sp>
        <p:nvSpPr>
          <p:cNvPr id="14" name="ZoneTexte 13">
            <a:extLst>
              <a:ext uri="{FF2B5EF4-FFF2-40B4-BE49-F238E27FC236}">
                <a16:creationId xmlns:a16="http://schemas.microsoft.com/office/drawing/2014/main" id="{283AC8CF-3174-48BD-AD10-EFBDB4B2DB3F}"/>
              </a:ext>
            </a:extLst>
          </p:cNvPr>
          <p:cNvSpPr txBox="1"/>
          <p:nvPr/>
        </p:nvSpPr>
        <p:spPr>
          <a:xfrm>
            <a:off x="635636" y="1815867"/>
            <a:ext cx="10851514" cy="769441"/>
          </a:xfrm>
          <a:prstGeom prst="rect">
            <a:avLst/>
          </a:prstGeom>
          <a:noFill/>
        </p:spPr>
        <p:txBody>
          <a:bodyPr wrap="square" rtlCol="0">
            <a:spAutoFit/>
          </a:bodyPr>
          <a:lstStyle/>
          <a:p>
            <a:pPr marL="171450" indent="-171450">
              <a:buFontTx/>
              <a:buChar char="-"/>
            </a:pPr>
            <a:r>
              <a:rPr lang="fr-FR" sz="1100" dirty="0">
                <a:latin typeface="Marianne" panose="02000000000000000000" pitchFamily="2" charset="0"/>
              </a:rPr>
              <a:t>Utilisation d’une adresse mail générique</a:t>
            </a:r>
          </a:p>
          <a:p>
            <a:pPr marL="171450" indent="-171450">
              <a:buFontTx/>
              <a:buChar char="-"/>
            </a:pPr>
            <a:r>
              <a:rPr lang="fr-FR" sz="1100" dirty="0">
                <a:latin typeface="Marianne" panose="02000000000000000000" pitchFamily="2" charset="0"/>
              </a:rPr>
              <a:t>Accueil en présentiel</a:t>
            </a:r>
          </a:p>
          <a:p>
            <a:pPr marL="171450" indent="-171450">
              <a:buFontTx/>
              <a:buChar char="-"/>
            </a:pPr>
            <a:r>
              <a:rPr lang="fr-FR" sz="1100" dirty="0">
                <a:latin typeface="Marianne" panose="02000000000000000000" pitchFamily="2" charset="0"/>
              </a:rPr>
              <a:t>Utilisation de Moodle pour communiquer</a:t>
            </a:r>
          </a:p>
          <a:p>
            <a:pPr marL="171450" indent="-171450">
              <a:buFontTx/>
              <a:buChar char="-"/>
            </a:pPr>
            <a:r>
              <a:rPr lang="fr-FR" sz="1100" dirty="0">
                <a:latin typeface="Marianne" panose="02000000000000000000" pitchFamily="2" charset="0"/>
              </a:rPr>
              <a:t>Utilisation du téléphone pour répondre aux questions</a:t>
            </a:r>
          </a:p>
        </p:txBody>
      </p:sp>
      <p:sp>
        <p:nvSpPr>
          <p:cNvPr id="15" name="ZoneTexte 14">
            <a:extLst>
              <a:ext uri="{FF2B5EF4-FFF2-40B4-BE49-F238E27FC236}">
                <a16:creationId xmlns:a16="http://schemas.microsoft.com/office/drawing/2014/main" id="{6B78D495-F41B-499F-9EE1-6C25A7ED14D7}"/>
              </a:ext>
            </a:extLst>
          </p:cNvPr>
          <p:cNvSpPr txBox="1"/>
          <p:nvPr/>
        </p:nvSpPr>
        <p:spPr>
          <a:xfrm>
            <a:off x="623392" y="3351346"/>
            <a:ext cx="5053508" cy="261610"/>
          </a:xfrm>
          <a:prstGeom prst="rect">
            <a:avLst/>
          </a:prstGeom>
          <a:noFill/>
        </p:spPr>
        <p:txBody>
          <a:bodyPr wrap="square" rtlCol="0">
            <a:spAutoFit/>
          </a:bodyPr>
          <a:lstStyle/>
          <a:p>
            <a:pPr marL="171450" indent="-171450">
              <a:buFontTx/>
              <a:buChar char="-"/>
            </a:pPr>
            <a:r>
              <a:rPr lang="fr-FR" sz="1100" dirty="0">
                <a:latin typeface="Marianne" panose="02000000000000000000" pitchFamily="2" charset="0"/>
              </a:rPr>
              <a:t>Exemple : </a:t>
            </a:r>
            <a:r>
              <a:rPr lang="fr-FR" sz="1100" dirty="0">
                <a:latin typeface="Marianne" panose="02000000000000000000" pitchFamily="2" charset="0"/>
                <a:sym typeface="Wingdings" panose="05000000000000000000" pitchFamily="2" charset="2"/>
              </a:rPr>
              <a:t>Boîte mail générique pour l’ensemble d’un service</a:t>
            </a:r>
            <a:endParaRPr lang="fr-FR" sz="1100" dirty="0">
              <a:latin typeface="Marianne" panose="02000000000000000000" pitchFamily="2" charset="0"/>
            </a:endParaRPr>
          </a:p>
        </p:txBody>
      </p:sp>
      <p:sp>
        <p:nvSpPr>
          <p:cNvPr id="17" name="ZoneTexte 16">
            <a:extLst>
              <a:ext uri="{FF2B5EF4-FFF2-40B4-BE49-F238E27FC236}">
                <a16:creationId xmlns:a16="http://schemas.microsoft.com/office/drawing/2014/main" id="{7439703B-4441-46C5-B297-6E28874E393C}"/>
              </a:ext>
            </a:extLst>
          </p:cNvPr>
          <p:cNvSpPr txBox="1"/>
          <p:nvPr/>
        </p:nvSpPr>
        <p:spPr>
          <a:xfrm>
            <a:off x="6392950" y="3314701"/>
            <a:ext cx="5094200" cy="261610"/>
          </a:xfrm>
          <a:prstGeom prst="rect">
            <a:avLst/>
          </a:prstGeom>
          <a:noFill/>
        </p:spPr>
        <p:txBody>
          <a:bodyPr wrap="square" rtlCol="0">
            <a:spAutoFit/>
          </a:bodyPr>
          <a:lstStyle/>
          <a:p>
            <a:pPr marL="171450" indent="-171450">
              <a:buFontTx/>
              <a:buChar char="-"/>
            </a:pPr>
            <a:r>
              <a:rPr lang="fr-FR" sz="1100" dirty="0">
                <a:latin typeface="Marianne" panose="02000000000000000000" pitchFamily="2" charset="0"/>
              </a:rPr>
              <a:t>Exemple : Généraliser l’accueil L1 à tout nouvel arrivant sur le campus</a:t>
            </a:r>
          </a:p>
        </p:txBody>
      </p:sp>
      <p:sp>
        <p:nvSpPr>
          <p:cNvPr id="18" name="Titre 1">
            <a:extLst>
              <a:ext uri="{FF2B5EF4-FFF2-40B4-BE49-F238E27FC236}">
                <a16:creationId xmlns:a16="http://schemas.microsoft.com/office/drawing/2014/main" id="{113BF92D-BF3A-41E2-B06B-E02490852D4F}"/>
              </a:ext>
            </a:extLst>
          </p:cNvPr>
          <p:cNvSpPr txBox="1">
            <a:spLocks/>
          </p:cNvSpPr>
          <p:nvPr/>
        </p:nvSpPr>
        <p:spPr bwMode="gray">
          <a:xfrm>
            <a:off x="1627141" y="284320"/>
            <a:ext cx="8332035" cy="452855"/>
          </a:xfrm>
          <a:prstGeom prst="rect">
            <a:avLst/>
          </a:prstGeom>
        </p:spPr>
        <p:txBody>
          <a:bodyPr vert="horz" lIns="0" tIns="0" rIns="0" bIns="0" rtlCol="0" anchor="t" anchorCtr="0">
            <a:noAutofit/>
          </a:bodyPr>
          <a:lstStyle>
            <a:lvl1pPr algn="l" defTabSz="1219170" rtl="0" eaLnBrk="1" latinLnBrk="0" hangingPunct="1">
              <a:lnSpc>
                <a:spcPct val="90000"/>
              </a:lnSpc>
              <a:spcBef>
                <a:spcPct val="0"/>
              </a:spcBef>
              <a:buNone/>
              <a:defRPr sz="3400" b="1" kern="1200">
                <a:solidFill>
                  <a:schemeClr val="tx1"/>
                </a:solidFill>
                <a:latin typeface="+mj-lt"/>
                <a:ea typeface="+mj-ea"/>
                <a:cs typeface="+mj-cs"/>
              </a:defRPr>
            </a:lvl1pPr>
          </a:lstStyle>
          <a:p>
            <a:r>
              <a:rPr lang="fr-FR" sz="2000" cap="all" dirty="0">
                <a:solidFill>
                  <a:srgbClr val="002060"/>
                </a:solidFill>
                <a:latin typeface="Marianne ExtraBold" panose="02000000000000000000" pitchFamily="50" charset="0"/>
              </a:rPr>
              <a:t>Atelier sur les engagements Services publics+</a:t>
            </a:r>
            <a:br>
              <a:rPr lang="fr-FR" sz="2000" i="1" cap="all" dirty="0">
                <a:solidFill>
                  <a:srgbClr val="002060"/>
                </a:solidFill>
                <a:latin typeface="Marianne ExtraBold" panose="02000000000000000000" pitchFamily="50" charset="0"/>
              </a:rPr>
            </a:br>
            <a:endParaRPr lang="fr-FR" sz="2000" i="1" cap="all" dirty="0">
              <a:solidFill>
                <a:srgbClr val="002060"/>
              </a:solidFill>
              <a:latin typeface="Marianne ExtraBold" panose="02000000000000000000" pitchFamily="50" charset="0"/>
            </a:endParaRPr>
          </a:p>
        </p:txBody>
      </p:sp>
    </p:spTree>
    <p:extLst>
      <p:ext uri="{BB962C8B-B14F-4D97-AF65-F5344CB8AC3E}">
        <p14:creationId xmlns:p14="http://schemas.microsoft.com/office/powerpoint/2010/main" val="279507695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625A4386-4CD9-4CC0-99E0-7EFC2F0DC5EE}"/>
              </a:ext>
            </a:extLst>
          </p:cNvPr>
          <p:cNvSpPr/>
          <p:nvPr/>
        </p:nvSpPr>
        <p:spPr>
          <a:xfrm>
            <a:off x="527383" y="3137940"/>
            <a:ext cx="5245181" cy="3435740"/>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400"/>
          </a:p>
        </p:txBody>
      </p:sp>
      <p:sp>
        <p:nvSpPr>
          <p:cNvPr id="11" name="Espace réservé du texte 6">
            <a:extLst>
              <a:ext uri="{FF2B5EF4-FFF2-40B4-BE49-F238E27FC236}">
                <a16:creationId xmlns:a16="http://schemas.microsoft.com/office/drawing/2014/main" id="{3617D567-9E9B-46C8-A904-207D0AF68993}"/>
              </a:ext>
            </a:extLst>
          </p:cNvPr>
          <p:cNvSpPr txBox="1">
            <a:spLocks/>
          </p:cNvSpPr>
          <p:nvPr/>
        </p:nvSpPr>
        <p:spPr bwMode="gray">
          <a:xfrm>
            <a:off x="635638" y="2989755"/>
            <a:ext cx="2111805" cy="327527"/>
          </a:xfrm>
          <a:prstGeom prst="rect">
            <a:avLst/>
          </a:prstGeom>
          <a:solidFill>
            <a:schemeClr val="bg1"/>
          </a:solidFill>
        </p:spPr>
        <p:txBody>
          <a:bodyPr vert="horz" lIns="0" tIns="0" rIns="0" bIns="0" rtlCol="0" anchor="t" anchorCtr="0">
            <a:noAutofit/>
          </a:bodyPr>
          <a:lstStyle>
            <a:lvl1pPr marL="92075" indent="0" algn="l" defTabSz="914400" rtl="0" eaLnBrk="1" latinLnBrk="0" hangingPunct="1">
              <a:lnSpc>
                <a:spcPct val="100000"/>
              </a:lnSpc>
              <a:spcBef>
                <a:spcPts val="0"/>
              </a:spcBef>
              <a:spcAft>
                <a:spcPts val="500"/>
              </a:spcAft>
              <a:buFont typeface="Arial" pitchFamily="34" charset="0"/>
              <a:buNone/>
              <a:tabLst/>
              <a:defRPr sz="1400" b="0" kern="1200">
                <a:solidFill>
                  <a:schemeClr val="tx1"/>
                </a:solidFill>
                <a:latin typeface="Marianne" panose="02000000000000000000" pitchFamily="2" charset="0"/>
                <a:ea typeface="+mn-ea"/>
                <a:cs typeface="+mn-cs"/>
              </a:defRPr>
            </a:lvl1pPr>
            <a:lvl2pPr marL="351450" indent="-171450" algn="l" defTabSz="914400" rtl="0" eaLnBrk="1" latinLnBrk="0" hangingPunct="1">
              <a:lnSpc>
                <a:spcPct val="100000"/>
              </a:lnSpc>
              <a:spcBef>
                <a:spcPts val="600"/>
              </a:spcBef>
              <a:spcAft>
                <a:spcPts val="600"/>
              </a:spcAft>
              <a:buSzPct val="100000"/>
              <a:buFont typeface="Arial" panose="020B0604020202020204" pitchFamily="34" charset="0"/>
              <a:buChar char="•"/>
              <a:defRPr sz="1200" kern="1200">
                <a:solidFill>
                  <a:schemeClr val="tx1"/>
                </a:solidFill>
                <a:latin typeface="Marianne" panose="02000000000000000000" pitchFamily="2" charset="0"/>
                <a:ea typeface="+mn-ea"/>
                <a:cs typeface="+mn-cs"/>
              </a:defRPr>
            </a:lvl2pPr>
            <a:lvl3pPr marL="531450" indent="-171450" algn="l" defTabSz="914400" rtl="0" eaLnBrk="1" latinLnBrk="0" hangingPunct="1">
              <a:lnSpc>
                <a:spcPct val="100000"/>
              </a:lnSpc>
              <a:spcBef>
                <a:spcPts val="100"/>
              </a:spcBef>
              <a:spcAft>
                <a:spcPts val="100"/>
              </a:spcAft>
              <a:buSzPct val="100000"/>
              <a:buFont typeface="Wingdings" pitchFamily="2" charset="2"/>
              <a:buChar char="§"/>
              <a:defRPr sz="1000" kern="1200" baseline="0">
                <a:solidFill>
                  <a:schemeClr val="tx1"/>
                </a:solidFill>
                <a:latin typeface="Marianne" panose="02000000000000000000" pitchFamily="2" charset="0"/>
                <a:ea typeface="+mn-ea"/>
                <a:cs typeface="+mn-cs"/>
              </a:defRPr>
            </a:lvl3pPr>
            <a:lvl4pPr marL="711450" indent="-171450" algn="l" defTabSz="914400" rtl="0" eaLnBrk="1" latinLnBrk="0" hangingPunct="1">
              <a:lnSpc>
                <a:spcPct val="100000"/>
              </a:lnSpc>
              <a:spcBef>
                <a:spcPts val="100"/>
              </a:spcBef>
              <a:spcAft>
                <a:spcPts val="100"/>
              </a:spcAft>
              <a:buSzPct val="100000"/>
              <a:buFont typeface="Arial" panose="020B0604020202020204" pitchFamily="34" charset="0"/>
              <a:buChar char="•"/>
              <a:defRPr sz="800" kern="1200">
                <a:solidFill>
                  <a:schemeClr val="tx1"/>
                </a:solidFill>
                <a:latin typeface="Marianne" panose="02000000000000000000" pitchFamily="2" charset="0"/>
                <a:ea typeface="+mn-ea"/>
                <a:cs typeface="+mn-cs"/>
              </a:defRPr>
            </a:lvl4pPr>
            <a:lvl5pPr marL="927450" indent="-171450" algn="l" defTabSz="914400" rtl="0" eaLnBrk="1" latinLnBrk="0" hangingPunct="1">
              <a:lnSpc>
                <a:spcPct val="100000"/>
              </a:lnSpc>
              <a:spcBef>
                <a:spcPts val="100"/>
              </a:spcBef>
              <a:spcAft>
                <a:spcPts val="100"/>
              </a:spcAft>
              <a:buSzPct val="100000"/>
              <a:buFont typeface="Wingdings" pitchFamily="2" charset="2"/>
              <a:buChar char="§"/>
              <a:defRPr sz="700" kern="1200">
                <a:solidFill>
                  <a:schemeClr val="tx1"/>
                </a:solidFill>
                <a:latin typeface="Marianne" panose="02000000000000000000" pitchFamily="2"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fr-FR" sz="1867" b="1" dirty="0"/>
              <a:t>Nos réussites</a:t>
            </a:r>
          </a:p>
        </p:txBody>
      </p:sp>
      <p:sp>
        <p:nvSpPr>
          <p:cNvPr id="13" name="Rectangle 12">
            <a:extLst>
              <a:ext uri="{FF2B5EF4-FFF2-40B4-BE49-F238E27FC236}">
                <a16:creationId xmlns:a16="http://schemas.microsoft.com/office/drawing/2014/main" id="{97CF7EC4-50BA-41C8-8A4E-384B9C75FB59}"/>
              </a:ext>
            </a:extLst>
          </p:cNvPr>
          <p:cNvSpPr/>
          <p:nvPr/>
        </p:nvSpPr>
        <p:spPr>
          <a:xfrm>
            <a:off x="6311183" y="3137940"/>
            <a:ext cx="5245181" cy="3435740"/>
          </a:xfrm>
          <a:prstGeom prst="rect">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400"/>
          </a:p>
        </p:txBody>
      </p:sp>
      <p:sp>
        <p:nvSpPr>
          <p:cNvPr id="12" name="Espace réservé du texte 6">
            <a:extLst>
              <a:ext uri="{FF2B5EF4-FFF2-40B4-BE49-F238E27FC236}">
                <a16:creationId xmlns:a16="http://schemas.microsoft.com/office/drawing/2014/main" id="{F22A35F6-1669-459E-940D-298D1419DFA8}"/>
              </a:ext>
            </a:extLst>
          </p:cNvPr>
          <p:cNvSpPr txBox="1">
            <a:spLocks/>
          </p:cNvSpPr>
          <p:nvPr/>
        </p:nvSpPr>
        <p:spPr bwMode="gray">
          <a:xfrm>
            <a:off x="6489569" y="3000049"/>
            <a:ext cx="1728192" cy="314070"/>
          </a:xfrm>
          <a:prstGeom prst="rect">
            <a:avLst/>
          </a:prstGeom>
          <a:solidFill>
            <a:schemeClr val="bg1"/>
          </a:solidFill>
        </p:spPr>
        <p:txBody>
          <a:bodyPr vert="horz" lIns="0" tIns="0" rIns="0" bIns="0" rtlCol="0" anchor="t" anchorCtr="0">
            <a:noAutofit/>
          </a:bodyPr>
          <a:lstStyle>
            <a:lvl1pPr marL="92075" indent="0" algn="l" defTabSz="914400" rtl="0" eaLnBrk="1" latinLnBrk="0" hangingPunct="1">
              <a:lnSpc>
                <a:spcPct val="100000"/>
              </a:lnSpc>
              <a:spcBef>
                <a:spcPts val="0"/>
              </a:spcBef>
              <a:spcAft>
                <a:spcPts val="500"/>
              </a:spcAft>
              <a:buFont typeface="Arial" pitchFamily="34" charset="0"/>
              <a:buNone/>
              <a:tabLst/>
              <a:defRPr sz="1400" b="0" kern="1200">
                <a:solidFill>
                  <a:schemeClr val="tx1"/>
                </a:solidFill>
                <a:latin typeface="Marianne" panose="02000000000000000000" pitchFamily="2" charset="0"/>
                <a:ea typeface="+mn-ea"/>
                <a:cs typeface="+mn-cs"/>
              </a:defRPr>
            </a:lvl1pPr>
            <a:lvl2pPr marL="351450" indent="-171450" algn="l" defTabSz="914400" rtl="0" eaLnBrk="1" latinLnBrk="0" hangingPunct="1">
              <a:lnSpc>
                <a:spcPct val="100000"/>
              </a:lnSpc>
              <a:spcBef>
                <a:spcPts val="600"/>
              </a:spcBef>
              <a:spcAft>
                <a:spcPts val="600"/>
              </a:spcAft>
              <a:buSzPct val="100000"/>
              <a:buFont typeface="Arial" panose="020B0604020202020204" pitchFamily="34" charset="0"/>
              <a:buChar char="•"/>
              <a:defRPr sz="1200" kern="1200">
                <a:solidFill>
                  <a:schemeClr val="tx1"/>
                </a:solidFill>
                <a:latin typeface="Marianne" panose="02000000000000000000" pitchFamily="2" charset="0"/>
                <a:ea typeface="+mn-ea"/>
                <a:cs typeface="+mn-cs"/>
              </a:defRPr>
            </a:lvl2pPr>
            <a:lvl3pPr marL="531450" indent="-171450" algn="l" defTabSz="914400" rtl="0" eaLnBrk="1" latinLnBrk="0" hangingPunct="1">
              <a:lnSpc>
                <a:spcPct val="100000"/>
              </a:lnSpc>
              <a:spcBef>
                <a:spcPts val="100"/>
              </a:spcBef>
              <a:spcAft>
                <a:spcPts val="100"/>
              </a:spcAft>
              <a:buSzPct val="100000"/>
              <a:buFont typeface="Wingdings" pitchFamily="2" charset="2"/>
              <a:buChar char="§"/>
              <a:defRPr sz="1000" kern="1200" baseline="0">
                <a:solidFill>
                  <a:schemeClr val="tx1"/>
                </a:solidFill>
                <a:latin typeface="Marianne" panose="02000000000000000000" pitchFamily="2" charset="0"/>
                <a:ea typeface="+mn-ea"/>
                <a:cs typeface="+mn-cs"/>
              </a:defRPr>
            </a:lvl3pPr>
            <a:lvl4pPr marL="711450" indent="-171450" algn="l" defTabSz="914400" rtl="0" eaLnBrk="1" latinLnBrk="0" hangingPunct="1">
              <a:lnSpc>
                <a:spcPct val="100000"/>
              </a:lnSpc>
              <a:spcBef>
                <a:spcPts val="100"/>
              </a:spcBef>
              <a:spcAft>
                <a:spcPts val="100"/>
              </a:spcAft>
              <a:buSzPct val="100000"/>
              <a:buFont typeface="Arial" panose="020B0604020202020204" pitchFamily="34" charset="0"/>
              <a:buChar char="•"/>
              <a:defRPr sz="800" kern="1200">
                <a:solidFill>
                  <a:schemeClr val="tx1"/>
                </a:solidFill>
                <a:latin typeface="Marianne" panose="02000000000000000000" pitchFamily="2" charset="0"/>
                <a:ea typeface="+mn-ea"/>
                <a:cs typeface="+mn-cs"/>
              </a:defRPr>
            </a:lvl4pPr>
            <a:lvl5pPr marL="927450" indent="-171450" algn="l" defTabSz="914400" rtl="0" eaLnBrk="1" latinLnBrk="0" hangingPunct="1">
              <a:lnSpc>
                <a:spcPct val="100000"/>
              </a:lnSpc>
              <a:spcBef>
                <a:spcPts val="100"/>
              </a:spcBef>
              <a:spcAft>
                <a:spcPts val="100"/>
              </a:spcAft>
              <a:buSzPct val="100000"/>
              <a:buFont typeface="Wingdings" pitchFamily="2" charset="2"/>
              <a:buChar char="§"/>
              <a:defRPr sz="700" kern="1200">
                <a:solidFill>
                  <a:schemeClr val="tx1"/>
                </a:solidFill>
                <a:latin typeface="Marianne" panose="02000000000000000000" pitchFamily="2"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fr-FR" sz="1867" b="1" dirty="0"/>
              <a:t>Nos défis </a:t>
            </a:r>
          </a:p>
        </p:txBody>
      </p:sp>
      <p:sp>
        <p:nvSpPr>
          <p:cNvPr id="21" name="Titre 4">
            <a:extLst>
              <a:ext uri="{FF2B5EF4-FFF2-40B4-BE49-F238E27FC236}">
                <a16:creationId xmlns:a16="http://schemas.microsoft.com/office/drawing/2014/main" id="{B735FF0C-9F91-4A34-B625-09FEE5000E20}"/>
              </a:ext>
            </a:extLst>
          </p:cNvPr>
          <p:cNvSpPr>
            <a:spLocks noGrp="1"/>
          </p:cNvSpPr>
          <p:nvPr>
            <p:ph type="title"/>
          </p:nvPr>
        </p:nvSpPr>
        <p:spPr>
          <a:xfrm>
            <a:off x="1627140" y="616263"/>
            <a:ext cx="8937719" cy="545398"/>
          </a:xfrm>
        </p:spPr>
        <p:txBody>
          <a:bodyPr>
            <a:noAutofit/>
          </a:bodyPr>
          <a:lstStyle/>
          <a:p>
            <a:r>
              <a:rPr lang="fr-FR" sz="1800" dirty="0">
                <a:solidFill>
                  <a:schemeClr val="tx2"/>
                </a:solidFill>
              </a:rPr>
              <a:t>Engagement n°3 reformulé : L’étudiant bénéficie d’un accompagnement adapté dans le cadre de ses études / sa scolarité</a:t>
            </a:r>
            <a:endParaRPr lang="fr-FR" sz="2000" dirty="0">
              <a:solidFill>
                <a:schemeClr val="tx2"/>
              </a:solidFill>
            </a:endParaRPr>
          </a:p>
        </p:txBody>
      </p:sp>
      <p:sp>
        <p:nvSpPr>
          <p:cNvPr id="14" name="ZoneTexte 13">
            <a:extLst>
              <a:ext uri="{FF2B5EF4-FFF2-40B4-BE49-F238E27FC236}">
                <a16:creationId xmlns:a16="http://schemas.microsoft.com/office/drawing/2014/main" id="{0B5A5383-935E-4709-9EA2-93D11D4FBDA1}"/>
              </a:ext>
            </a:extLst>
          </p:cNvPr>
          <p:cNvSpPr txBox="1"/>
          <p:nvPr/>
        </p:nvSpPr>
        <p:spPr>
          <a:xfrm>
            <a:off x="534106" y="1781627"/>
            <a:ext cx="10845468" cy="430887"/>
          </a:xfrm>
          <a:prstGeom prst="rect">
            <a:avLst/>
          </a:prstGeom>
          <a:noFill/>
        </p:spPr>
        <p:txBody>
          <a:bodyPr wrap="square" rtlCol="0">
            <a:spAutoFit/>
          </a:bodyPr>
          <a:lstStyle/>
          <a:p>
            <a:pPr marL="171450" indent="-171450">
              <a:buFontTx/>
              <a:buChar char="-"/>
            </a:pPr>
            <a:r>
              <a:rPr lang="fr-FR" sz="1100" dirty="0">
                <a:latin typeface="Marianne" panose="02000000000000000000" pitchFamily="2" charset="0"/>
              </a:rPr>
              <a:t>Prise en compte des situations particulières</a:t>
            </a:r>
          </a:p>
          <a:p>
            <a:pPr marL="171450" indent="-171450">
              <a:buFontTx/>
              <a:buChar char="-"/>
            </a:pPr>
            <a:r>
              <a:rPr lang="fr-FR" sz="1100" dirty="0">
                <a:latin typeface="Marianne" panose="02000000000000000000" pitchFamily="2" charset="0"/>
              </a:rPr>
              <a:t>Faire preuve d’écoute pour les cas particuliers</a:t>
            </a:r>
          </a:p>
        </p:txBody>
      </p:sp>
      <p:sp>
        <p:nvSpPr>
          <p:cNvPr id="15" name="ZoneTexte 14">
            <a:extLst>
              <a:ext uri="{FF2B5EF4-FFF2-40B4-BE49-F238E27FC236}">
                <a16:creationId xmlns:a16="http://schemas.microsoft.com/office/drawing/2014/main" id="{5067F463-4E24-42B5-9E9C-0BD4C09E6C35}"/>
              </a:ext>
            </a:extLst>
          </p:cNvPr>
          <p:cNvSpPr txBox="1"/>
          <p:nvPr/>
        </p:nvSpPr>
        <p:spPr>
          <a:xfrm>
            <a:off x="623392" y="3314119"/>
            <a:ext cx="5149172" cy="600164"/>
          </a:xfrm>
          <a:prstGeom prst="rect">
            <a:avLst/>
          </a:prstGeom>
          <a:noFill/>
        </p:spPr>
        <p:txBody>
          <a:bodyPr wrap="square" rtlCol="0">
            <a:spAutoFit/>
          </a:bodyPr>
          <a:lstStyle/>
          <a:p>
            <a:pPr marL="171450" indent="-171450">
              <a:buFontTx/>
              <a:buChar char="-"/>
            </a:pPr>
            <a:r>
              <a:rPr lang="fr-FR" sz="1100" dirty="0">
                <a:latin typeface="Marianne" panose="02000000000000000000" pitchFamily="2" charset="0"/>
              </a:rPr>
              <a:t>Exemple : Beaucoup d’aménagements possibles et réalisés effectivement  (étudiants salariés), ordinateur accessible aux étudiants pour les accompagner en présentiel</a:t>
            </a:r>
          </a:p>
        </p:txBody>
      </p:sp>
      <p:sp>
        <p:nvSpPr>
          <p:cNvPr id="17" name="ZoneTexte 16">
            <a:extLst>
              <a:ext uri="{FF2B5EF4-FFF2-40B4-BE49-F238E27FC236}">
                <a16:creationId xmlns:a16="http://schemas.microsoft.com/office/drawing/2014/main" id="{0F843B02-1CC4-4BB5-9E68-0E91E9184426}"/>
              </a:ext>
            </a:extLst>
          </p:cNvPr>
          <p:cNvSpPr txBox="1"/>
          <p:nvPr/>
        </p:nvSpPr>
        <p:spPr>
          <a:xfrm>
            <a:off x="6376861" y="3314119"/>
            <a:ext cx="4995990" cy="600164"/>
          </a:xfrm>
          <a:prstGeom prst="rect">
            <a:avLst/>
          </a:prstGeom>
          <a:noFill/>
        </p:spPr>
        <p:txBody>
          <a:bodyPr wrap="square" rtlCol="0">
            <a:spAutoFit/>
          </a:bodyPr>
          <a:lstStyle/>
          <a:p>
            <a:pPr marL="171450" indent="-171450">
              <a:buFontTx/>
              <a:buChar char="-"/>
            </a:pPr>
            <a:r>
              <a:rPr lang="fr-FR" sz="1100" dirty="0">
                <a:latin typeface="Marianne" panose="02000000000000000000" pitchFamily="2" charset="0"/>
              </a:rPr>
              <a:t>Exemple : Améliorer l’information sur les démarches administratives des étudiants et sur le champ pédagogique (premières démarches en tant qu’adulte)</a:t>
            </a:r>
          </a:p>
        </p:txBody>
      </p:sp>
      <p:sp>
        <p:nvSpPr>
          <p:cNvPr id="18" name="Rectangle 17">
            <a:extLst>
              <a:ext uri="{FF2B5EF4-FFF2-40B4-BE49-F238E27FC236}">
                <a16:creationId xmlns:a16="http://schemas.microsoft.com/office/drawing/2014/main" id="{26B0A035-99BB-4EC5-8B1C-59DAFCF0EE1F}"/>
              </a:ext>
            </a:extLst>
          </p:cNvPr>
          <p:cNvSpPr/>
          <p:nvPr/>
        </p:nvSpPr>
        <p:spPr>
          <a:xfrm>
            <a:off x="527383" y="1685555"/>
            <a:ext cx="11028981" cy="102789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400"/>
          </a:p>
        </p:txBody>
      </p:sp>
      <p:sp>
        <p:nvSpPr>
          <p:cNvPr id="22" name="Espace réservé du texte 6">
            <a:extLst>
              <a:ext uri="{FF2B5EF4-FFF2-40B4-BE49-F238E27FC236}">
                <a16:creationId xmlns:a16="http://schemas.microsoft.com/office/drawing/2014/main" id="{9A649AD9-225D-416B-B398-44170892A6F6}"/>
              </a:ext>
            </a:extLst>
          </p:cNvPr>
          <p:cNvSpPr txBox="1">
            <a:spLocks/>
          </p:cNvSpPr>
          <p:nvPr/>
        </p:nvSpPr>
        <p:spPr bwMode="gray">
          <a:xfrm>
            <a:off x="623392" y="1544622"/>
            <a:ext cx="2111805" cy="270435"/>
          </a:xfrm>
          <a:prstGeom prst="rect">
            <a:avLst/>
          </a:prstGeom>
          <a:solidFill>
            <a:schemeClr val="bg1"/>
          </a:solidFill>
        </p:spPr>
        <p:txBody>
          <a:bodyPr vert="horz" lIns="0" tIns="0" rIns="0" bIns="0" rtlCol="0" anchor="t" anchorCtr="0">
            <a:noAutofit/>
          </a:bodyPr>
          <a:lstStyle>
            <a:lvl1pPr marL="0" indent="0" algn="l" defTabSz="1219170" rtl="0" eaLnBrk="1" latinLnBrk="0" hangingPunct="1">
              <a:lnSpc>
                <a:spcPct val="100000"/>
              </a:lnSpc>
              <a:spcBef>
                <a:spcPts val="0"/>
              </a:spcBef>
              <a:spcAft>
                <a:spcPts val="667"/>
              </a:spcAft>
              <a:buFont typeface="Arial" pitchFamily="34" charset="0"/>
              <a:buNone/>
              <a:defRPr sz="1400" b="0" kern="1200">
                <a:solidFill>
                  <a:schemeClr val="tx1"/>
                </a:solidFill>
                <a:latin typeface="+mn-lt"/>
                <a:ea typeface="+mn-ea"/>
                <a:cs typeface="+mn-cs"/>
              </a:defRPr>
            </a:lvl1pPr>
            <a:lvl2pPr marL="335992" indent="-95998" algn="l" defTabSz="1219170" rtl="0" eaLnBrk="1" latinLnBrk="0" hangingPunct="1">
              <a:lnSpc>
                <a:spcPct val="100000"/>
              </a:lnSpc>
              <a:spcBef>
                <a:spcPts val="800"/>
              </a:spcBef>
              <a:spcAft>
                <a:spcPts val="800"/>
              </a:spcAft>
              <a:buFont typeface="Arial" pitchFamily="34" charset="0"/>
              <a:buChar char="•"/>
              <a:defRPr sz="1267" kern="1200">
                <a:solidFill>
                  <a:schemeClr val="tx1"/>
                </a:solidFill>
                <a:latin typeface="+mn-lt"/>
                <a:ea typeface="+mn-ea"/>
                <a:cs typeface="+mn-cs"/>
              </a:defRPr>
            </a:lvl2pPr>
            <a:lvl3pPr marL="575986" indent="-95998" algn="l" defTabSz="1219170" rtl="0" eaLnBrk="1" latinLnBrk="0" hangingPunct="1">
              <a:lnSpc>
                <a:spcPct val="100000"/>
              </a:lnSpc>
              <a:spcBef>
                <a:spcPts val="133"/>
              </a:spcBef>
              <a:spcAft>
                <a:spcPts val="133"/>
              </a:spcAft>
              <a:buSzPct val="100000"/>
              <a:buFont typeface="Arial" pitchFamily="34" charset="0"/>
              <a:buChar char="•"/>
              <a:defRPr sz="1133" kern="1200" baseline="0">
                <a:solidFill>
                  <a:schemeClr val="tx1"/>
                </a:solidFill>
                <a:latin typeface="+mn-lt"/>
                <a:ea typeface="+mn-ea"/>
                <a:cs typeface="+mn-cs"/>
              </a:defRPr>
            </a:lvl3pPr>
            <a:lvl4pPr marL="815980" indent="-95998" algn="l" defTabSz="1219170" rtl="0" eaLnBrk="1" latinLnBrk="0" hangingPunct="1">
              <a:lnSpc>
                <a:spcPct val="100000"/>
              </a:lnSpc>
              <a:spcBef>
                <a:spcPts val="133"/>
              </a:spcBef>
              <a:spcAft>
                <a:spcPts val="133"/>
              </a:spcAft>
              <a:buSzPct val="100000"/>
              <a:buFont typeface="Arial" pitchFamily="34" charset="0"/>
              <a:buChar char="•"/>
              <a:defRPr sz="1000" kern="1200">
                <a:solidFill>
                  <a:schemeClr val="tx1"/>
                </a:solidFill>
                <a:latin typeface="+mn-lt"/>
                <a:ea typeface="+mn-ea"/>
                <a:cs typeface="+mn-cs"/>
              </a:defRPr>
            </a:lvl4pPr>
            <a:lvl5pPr marL="1103972" indent="-95998" algn="l" defTabSz="1219170" rtl="0" eaLnBrk="1" latinLnBrk="0" hangingPunct="1">
              <a:lnSpc>
                <a:spcPct val="100000"/>
              </a:lnSpc>
              <a:spcBef>
                <a:spcPts val="133"/>
              </a:spcBef>
              <a:spcAft>
                <a:spcPts val="133"/>
              </a:spcAft>
              <a:buSzPct val="100000"/>
              <a:buFont typeface="Arial" pitchFamily="34" charset="0"/>
              <a:buChar char="•"/>
              <a:defRPr sz="933"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a:lstStyle>
          <a:p>
            <a:r>
              <a:rPr lang="fr-FR" b="1"/>
              <a:t>  Observations </a:t>
            </a:r>
            <a:endParaRPr lang="fr-FR" b="1" dirty="0"/>
          </a:p>
        </p:txBody>
      </p:sp>
      <p:sp>
        <p:nvSpPr>
          <p:cNvPr id="19" name="Titre 1">
            <a:extLst>
              <a:ext uri="{FF2B5EF4-FFF2-40B4-BE49-F238E27FC236}">
                <a16:creationId xmlns:a16="http://schemas.microsoft.com/office/drawing/2014/main" id="{BE1F226C-14B1-48A1-9D28-30A628C8F0CF}"/>
              </a:ext>
            </a:extLst>
          </p:cNvPr>
          <p:cNvSpPr txBox="1">
            <a:spLocks/>
          </p:cNvSpPr>
          <p:nvPr/>
        </p:nvSpPr>
        <p:spPr bwMode="gray">
          <a:xfrm>
            <a:off x="1627141" y="284320"/>
            <a:ext cx="8332035" cy="452855"/>
          </a:xfrm>
          <a:prstGeom prst="rect">
            <a:avLst/>
          </a:prstGeom>
        </p:spPr>
        <p:txBody>
          <a:bodyPr vert="horz" lIns="0" tIns="0" rIns="0" bIns="0" rtlCol="0" anchor="t" anchorCtr="0">
            <a:noAutofit/>
          </a:bodyPr>
          <a:lstStyle>
            <a:lvl1pPr algn="l" defTabSz="1219170" rtl="0" eaLnBrk="1" latinLnBrk="0" hangingPunct="1">
              <a:lnSpc>
                <a:spcPct val="90000"/>
              </a:lnSpc>
              <a:spcBef>
                <a:spcPct val="0"/>
              </a:spcBef>
              <a:buNone/>
              <a:defRPr sz="3400" b="1" kern="1200">
                <a:solidFill>
                  <a:schemeClr val="tx1"/>
                </a:solidFill>
                <a:latin typeface="+mj-lt"/>
                <a:ea typeface="+mj-ea"/>
                <a:cs typeface="+mj-cs"/>
              </a:defRPr>
            </a:lvl1pPr>
          </a:lstStyle>
          <a:p>
            <a:r>
              <a:rPr lang="fr-FR" sz="2000" cap="all" dirty="0">
                <a:solidFill>
                  <a:srgbClr val="002060"/>
                </a:solidFill>
                <a:latin typeface="Marianne ExtraBold" panose="02000000000000000000" pitchFamily="50" charset="0"/>
              </a:rPr>
              <a:t>Atelier sur les engagements Services publics+</a:t>
            </a:r>
            <a:br>
              <a:rPr lang="fr-FR" sz="2000" i="1" cap="all" dirty="0">
                <a:solidFill>
                  <a:srgbClr val="002060"/>
                </a:solidFill>
                <a:latin typeface="Marianne ExtraBold" panose="02000000000000000000" pitchFamily="50" charset="0"/>
              </a:rPr>
            </a:br>
            <a:endParaRPr lang="fr-FR" sz="2000" i="1" cap="all" dirty="0">
              <a:solidFill>
                <a:srgbClr val="002060"/>
              </a:solidFill>
              <a:latin typeface="Marianne ExtraBold" panose="02000000000000000000" pitchFamily="50" charset="0"/>
            </a:endParaRPr>
          </a:p>
        </p:txBody>
      </p:sp>
    </p:spTree>
    <p:extLst>
      <p:ext uri="{BB962C8B-B14F-4D97-AF65-F5344CB8AC3E}">
        <p14:creationId xmlns:p14="http://schemas.microsoft.com/office/powerpoint/2010/main" val="143059674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ZoneTexte 8">
            <a:extLst>
              <a:ext uri="{FF2B5EF4-FFF2-40B4-BE49-F238E27FC236}">
                <a16:creationId xmlns:a16="http://schemas.microsoft.com/office/drawing/2014/main" id="{190C8166-77B1-4195-AEC7-B3D3085E0FFD}"/>
              </a:ext>
            </a:extLst>
          </p:cNvPr>
          <p:cNvSpPr txBox="1"/>
          <p:nvPr/>
        </p:nvSpPr>
        <p:spPr>
          <a:xfrm>
            <a:off x="575220" y="1773712"/>
            <a:ext cx="11041559" cy="600164"/>
          </a:xfrm>
          <a:prstGeom prst="rect">
            <a:avLst/>
          </a:prstGeom>
          <a:noFill/>
        </p:spPr>
        <p:txBody>
          <a:bodyPr wrap="square" rtlCol="0">
            <a:spAutoFit/>
          </a:bodyPr>
          <a:lstStyle/>
          <a:p>
            <a:pPr marL="171450" indent="-171450">
              <a:buFontTx/>
              <a:buChar char="-"/>
            </a:pPr>
            <a:r>
              <a:rPr lang="fr-FR" sz="1100" dirty="0">
                <a:latin typeface="Marianne" panose="02000000000000000000" pitchFamily="2" charset="0"/>
              </a:rPr>
              <a:t>Annonce des délais</a:t>
            </a:r>
          </a:p>
          <a:p>
            <a:pPr marL="171450" indent="-171450">
              <a:buFontTx/>
              <a:buChar char="-"/>
            </a:pPr>
            <a:r>
              <a:rPr lang="fr-FR" sz="1100" dirty="0">
                <a:latin typeface="Marianne" panose="02000000000000000000" pitchFamily="2" charset="0"/>
              </a:rPr>
              <a:t>Accusé de réception aux demandes des étudiants </a:t>
            </a:r>
          </a:p>
          <a:p>
            <a:pPr marL="171450" indent="-171450">
              <a:buFontTx/>
              <a:buChar char="-"/>
            </a:pPr>
            <a:r>
              <a:rPr lang="fr-FR" sz="1100" dirty="0">
                <a:latin typeface="Marianne" panose="02000000000000000000" pitchFamily="2" charset="0"/>
              </a:rPr>
              <a:t>Transmission des calendriers d’examens au plus tôt ainsi que des résultats d’examens</a:t>
            </a:r>
          </a:p>
        </p:txBody>
      </p:sp>
      <p:sp>
        <p:nvSpPr>
          <p:cNvPr id="21" name="Titre 4">
            <a:extLst>
              <a:ext uri="{FF2B5EF4-FFF2-40B4-BE49-F238E27FC236}">
                <a16:creationId xmlns:a16="http://schemas.microsoft.com/office/drawing/2014/main" id="{B735FF0C-9F91-4A34-B625-09FEE5000E20}"/>
              </a:ext>
            </a:extLst>
          </p:cNvPr>
          <p:cNvSpPr>
            <a:spLocks noGrp="1"/>
          </p:cNvSpPr>
          <p:nvPr>
            <p:ph type="title"/>
          </p:nvPr>
        </p:nvSpPr>
        <p:spPr>
          <a:xfrm>
            <a:off x="1627141" y="574255"/>
            <a:ext cx="9047708" cy="645335"/>
          </a:xfrm>
        </p:spPr>
        <p:txBody>
          <a:bodyPr>
            <a:noAutofit/>
          </a:bodyPr>
          <a:lstStyle/>
          <a:p>
            <a:pPr marL="20637" defTabSz="1320695">
              <a:defRPr/>
            </a:pPr>
            <a:r>
              <a:rPr lang="fr-FR" sz="1800" dirty="0">
                <a:solidFill>
                  <a:schemeClr val="tx2"/>
                </a:solidFill>
              </a:rPr>
              <a:t>Engagement n°4 reformulé : Les demandes et démarches de l’étudiant sont traitées dans les délais annoncés</a:t>
            </a:r>
            <a:endParaRPr lang="fr-FR" sz="2400" dirty="0">
              <a:solidFill>
                <a:schemeClr val="tx2"/>
              </a:solidFill>
            </a:endParaRPr>
          </a:p>
        </p:txBody>
      </p:sp>
      <p:sp>
        <p:nvSpPr>
          <p:cNvPr id="16" name="ZoneTexte 15">
            <a:extLst>
              <a:ext uri="{FF2B5EF4-FFF2-40B4-BE49-F238E27FC236}">
                <a16:creationId xmlns:a16="http://schemas.microsoft.com/office/drawing/2014/main" id="{C80F5E15-99D7-4BF8-A5F6-C98E995186A3}"/>
              </a:ext>
            </a:extLst>
          </p:cNvPr>
          <p:cNvSpPr txBox="1"/>
          <p:nvPr/>
        </p:nvSpPr>
        <p:spPr>
          <a:xfrm>
            <a:off x="612674" y="3378314"/>
            <a:ext cx="5064226" cy="430887"/>
          </a:xfrm>
          <a:prstGeom prst="rect">
            <a:avLst/>
          </a:prstGeom>
          <a:noFill/>
        </p:spPr>
        <p:txBody>
          <a:bodyPr wrap="square" rtlCol="0">
            <a:spAutoFit/>
          </a:bodyPr>
          <a:lstStyle/>
          <a:p>
            <a:pPr marL="171450" indent="-171450">
              <a:buFontTx/>
              <a:buChar char="-"/>
            </a:pPr>
            <a:r>
              <a:rPr lang="fr-FR" sz="1100" dirty="0">
                <a:latin typeface="Marianne" panose="02000000000000000000" pitchFamily="2" charset="0"/>
              </a:rPr>
              <a:t>Exemple : Engagement et respect du délai annoncé pour les dossiers de candidature et pour l’inscription</a:t>
            </a:r>
          </a:p>
        </p:txBody>
      </p:sp>
      <p:sp>
        <p:nvSpPr>
          <p:cNvPr id="17" name="ZoneTexte 16">
            <a:extLst>
              <a:ext uri="{FF2B5EF4-FFF2-40B4-BE49-F238E27FC236}">
                <a16:creationId xmlns:a16="http://schemas.microsoft.com/office/drawing/2014/main" id="{4FBB07DE-A387-4587-8A30-0E572FC7A5A9}"/>
              </a:ext>
            </a:extLst>
          </p:cNvPr>
          <p:cNvSpPr txBox="1"/>
          <p:nvPr/>
        </p:nvSpPr>
        <p:spPr>
          <a:xfrm>
            <a:off x="6326857" y="3348021"/>
            <a:ext cx="5160293" cy="600164"/>
          </a:xfrm>
          <a:prstGeom prst="rect">
            <a:avLst/>
          </a:prstGeom>
          <a:noFill/>
        </p:spPr>
        <p:txBody>
          <a:bodyPr wrap="square" rtlCol="0">
            <a:spAutoFit/>
          </a:bodyPr>
          <a:lstStyle/>
          <a:p>
            <a:pPr marL="171450" indent="-171450">
              <a:buFontTx/>
              <a:buChar char="-"/>
            </a:pPr>
            <a:r>
              <a:rPr lang="fr-FR" sz="1100" dirty="0">
                <a:latin typeface="Marianne" panose="02000000000000000000" pitchFamily="2" charset="0"/>
              </a:rPr>
              <a:t>Exemple : Systématiser les accusés de réception aux demandes des étudiants / Pouvoir annoncer un délai prévisionnel pour toutes les demandes de l’étudiant</a:t>
            </a:r>
          </a:p>
        </p:txBody>
      </p:sp>
      <p:sp>
        <p:nvSpPr>
          <p:cNvPr id="18" name="Rectangle 17">
            <a:extLst>
              <a:ext uri="{FF2B5EF4-FFF2-40B4-BE49-F238E27FC236}">
                <a16:creationId xmlns:a16="http://schemas.microsoft.com/office/drawing/2014/main" id="{F12B5F7F-3CDB-4EA2-A45E-55292248F345}"/>
              </a:ext>
            </a:extLst>
          </p:cNvPr>
          <p:cNvSpPr/>
          <p:nvPr/>
        </p:nvSpPr>
        <p:spPr>
          <a:xfrm>
            <a:off x="527383" y="1685555"/>
            <a:ext cx="11028981" cy="102789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400"/>
          </a:p>
        </p:txBody>
      </p:sp>
      <p:sp>
        <p:nvSpPr>
          <p:cNvPr id="19" name="Espace réservé du texte 6">
            <a:extLst>
              <a:ext uri="{FF2B5EF4-FFF2-40B4-BE49-F238E27FC236}">
                <a16:creationId xmlns:a16="http://schemas.microsoft.com/office/drawing/2014/main" id="{CD2F5240-C67C-4E95-B068-46445E160827}"/>
              </a:ext>
            </a:extLst>
          </p:cNvPr>
          <p:cNvSpPr txBox="1">
            <a:spLocks/>
          </p:cNvSpPr>
          <p:nvPr/>
        </p:nvSpPr>
        <p:spPr bwMode="gray">
          <a:xfrm>
            <a:off x="623392" y="1544622"/>
            <a:ext cx="2111805" cy="270435"/>
          </a:xfrm>
          <a:prstGeom prst="rect">
            <a:avLst/>
          </a:prstGeom>
          <a:solidFill>
            <a:schemeClr val="bg1"/>
          </a:solidFill>
        </p:spPr>
        <p:txBody>
          <a:bodyPr vert="horz" lIns="0" tIns="0" rIns="0" bIns="0" rtlCol="0" anchor="t" anchorCtr="0">
            <a:noAutofit/>
          </a:bodyPr>
          <a:lstStyle>
            <a:lvl1pPr marL="0" indent="0" algn="l" defTabSz="1219170" rtl="0" eaLnBrk="1" latinLnBrk="0" hangingPunct="1">
              <a:lnSpc>
                <a:spcPct val="100000"/>
              </a:lnSpc>
              <a:spcBef>
                <a:spcPts val="0"/>
              </a:spcBef>
              <a:spcAft>
                <a:spcPts val="667"/>
              </a:spcAft>
              <a:buFont typeface="Arial" pitchFamily="34" charset="0"/>
              <a:buNone/>
              <a:defRPr sz="1400" b="0" kern="1200">
                <a:solidFill>
                  <a:schemeClr val="tx1"/>
                </a:solidFill>
                <a:latin typeface="+mn-lt"/>
                <a:ea typeface="+mn-ea"/>
                <a:cs typeface="+mn-cs"/>
              </a:defRPr>
            </a:lvl1pPr>
            <a:lvl2pPr marL="335992" indent="-95998" algn="l" defTabSz="1219170" rtl="0" eaLnBrk="1" latinLnBrk="0" hangingPunct="1">
              <a:lnSpc>
                <a:spcPct val="100000"/>
              </a:lnSpc>
              <a:spcBef>
                <a:spcPts val="800"/>
              </a:spcBef>
              <a:spcAft>
                <a:spcPts val="800"/>
              </a:spcAft>
              <a:buFont typeface="Arial" pitchFamily="34" charset="0"/>
              <a:buChar char="•"/>
              <a:defRPr sz="1267" kern="1200">
                <a:solidFill>
                  <a:schemeClr val="tx1"/>
                </a:solidFill>
                <a:latin typeface="+mn-lt"/>
                <a:ea typeface="+mn-ea"/>
                <a:cs typeface="+mn-cs"/>
              </a:defRPr>
            </a:lvl2pPr>
            <a:lvl3pPr marL="575986" indent="-95998" algn="l" defTabSz="1219170" rtl="0" eaLnBrk="1" latinLnBrk="0" hangingPunct="1">
              <a:lnSpc>
                <a:spcPct val="100000"/>
              </a:lnSpc>
              <a:spcBef>
                <a:spcPts val="133"/>
              </a:spcBef>
              <a:spcAft>
                <a:spcPts val="133"/>
              </a:spcAft>
              <a:buSzPct val="100000"/>
              <a:buFont typeface="Arial" pitchFamily="34" charset="0"/>
              <a:buChar char="•"/>
              <a:defRPr sz="1133" kern="1200" baseline="0">
                <a:solidFill>
                  <a:schemeClr val="tx1"/>
                </a:solidFill>
                <a:latin typeface="+mn-lt"/>
                <a:ea typeface="+mn-ea"/>
                <a:cs typeface="+mn-cs"/>
              </a:defRPr>
            </a:lvl3pPr>
            <a:lvl4pPr marL="815980" indent="-95998" algn="l" defTabSz="1219170" rtl="0" eaLnBrk="1" latinLnBrk="0" hangingPunct="1">
              <a:lnSpc>
                <a:spcPct val="100000"/>
              </a:lnSpc>
              <a:spcBef>
                <a:spcPts val="133"/>
              </a:spcBef>
              <a:spcAft>
                <a:spcPts val="133"/>
              </a:spcAft>
              <a:buSzPct val="100000"/>
              <a:buFont typeface="Arial" pitchFamily="34" charset="0"/>
              <a:buChar char="•"/>
              <a:defRPr sz="1000" kern="1200">
                <a:solidFill>
                  <a:schemeClr val="tx1"/>
                </a:solidFill>
                <a:latin typeface="+mn-lt"/>
                <a:ea typeface="+mn-ea"/>
                <a:cs typeface="+mn-cs"/>
              </a:defRPr>
            </a:lvl4pPr>
            <a:lvl5pPr marL="1103972" indent="-95998" algn="l" defTabSz="1219170" rtl="0" eaLnBrk="1" latinLnBrk="0" hangingPunct="1">
              <a:lnSpc>
                <a:spcPct val="100000"/>
              </a:lnSpc>
              <a:spcBef>
                <a:spcPts val="133"/>
              </a:spcBef>
              <a:spcAft>
                <a:spcPts val="133"/>
              </a:spcAft>
              <a:buSzPct val="100000"/>
              <a:buFont typeface="Arial" pitchFamily="34" charset="0"/>
              <a:buChar char="•"/>
              <a:defRPr sz="933"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a:lstStyle>
          <a:p>
            <a:r>
              <a:rPr lang="fr-FR" b="1"/>
              <a:t>  Observations </a:t>
            </a:r>
            <a:endParaRPr lang="fr-FR" b="1" dirty="0"/>
          </a:p>
        </p:txBody>
      </p:sp>
      <p:sp>
        <p:nvSpPr>
          <p:cNvPr id="23" name="Rectangle 22">
            <a:extLst>
              <a:ext uri="{FF2B5EF4-FFF2-40B4-BE49-F238E27FC236}">
                <a16:creationId xmlns:a16="http://schemas.microsoft.com/office/drawing/2014/main" id="{D6945CA7-065B-467B-AA13-45170FED867D}"/>
              </a:ext>
            </a:extLst>
          </p:cNvPr>
          <p:cNvSpPr/>
          <p:nvPr/>
        </p:nvSpPr>
        <p:spPr>
          <a:xfrm>
            <a:off x="527383" y="3137940"/>
            <a:ext cx="5245181" cy="3435740"/>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400"/>
          </a:p>
        </p:txBody>
      </p:sp>
      <p:sp>
        <p:nvSpPr>
          <p:cNvPr id="24" name="Espace réservé du texte 6">
            <a:extLst>
              <a:ext uri="{FF2B5EF4-FFF2-40B4-BE49-F238E27FC236}">
                <a16:creationId xmlns:a16="http://schemas.microsoft.com/office/drawing/2014/main" id="{42956E02-7458-47D4-89D8-DD038B8F10DE}"/>
              </a:ext>
            </a:extLst>
          </p:cNvPr>
          <p:cNvSpPr txBox="1">
            <a:spLocks/>
          </p:cNvSpPr>
          <p:nvPr/>
        </p:nvSpPr>
        <p:spPr bwMode="gray">
          <a:xfrm>
            <a:off x="635638" y="2989755"/>
            <a:ext cx="2111805" cy="327527"/>
          </a:xfrm>
          <a:prstGeom prst="rect">
            <a:avLst/>
          </a:prstGeom>
          <a:solidFill>
            <a:schemeClr val="bg1"/>
          </a:solidFill>
        </p:spPr>
        <p:txBody>
          <a:bodyPr vert="horz" lIns="0" tIns="0" rIns="0" bIns="0" rtlCol="0" anchor="t" anchorCtr="0">
            <a:noAutofit/>
          </a:bodyPr>
          <a:lstStyle>
            <a:lvl1pPr marL="92075" indent="0" algn="l" defTabSz="914400" rtl="0" eaLnBrk="1" latinLnBrk="0" hangingPunct="1">
              <a:lnSpc>
                <a:spcPct val="100000"/>
              </a:lnSpc>
              <a:spcBef>
                <a:spcPts val="0"/>
              </a:spcBef>
              <a:spcAft>
                <a:spcPts val="500"/>
              </a:spcAft>
              <a:buFont typeface="Arial" pitchFamily="34" charset="0"/>
              <a:buNone/>
              <a:tabLst/>
              <a:defRPr sz="1400" b="0" kern="1200">
                <a:solidFill>
                  <a:schemeClr val="tx1"/>
                </a:solidFill>
                <a:latin typeface="Marianne" panose="02000000000000000000" pitchFamily="2" charset="0"/>
                <a:ea typeface="+mn-ea"/>
                <a:cs typeface="+mn-cs"/>
              </a:defRPr>
            </a:lvl1pPr>
            <a:lvl2pPr marL="351450" indent="-171450" algn="l" defTabSz="914400" rtl="0" eaLnBrk="1" latinLnBrk="0" hangingPunct="1">
              <a:lnSpc>
                <a:spcPct val="100000"/>
              </a:lnSpc>
              <a:spcBef>
                <a:spcPts val="600"/>
              </a:spcBef>
              <a:spcAft>
                <a:spcPts val="600"/>
              </a:spcAft>
              <a:buSzPct val="100000"/>
              <a:buFont typeface="Arial" panose="020B0604020202020204" pitchFamily="34" charset="0"/>
              <a:buChar char="•"/>
              <a:defRPr sz="1200" kern="1200">
                <a:solidFill>
                  <a:schemeClr val="tx1"/>
                </a:solidFill>
                <a:latin typeface="Marianne" panose="02000000000000000000" pitchFamily="2" charset="0"/>
                <a:ea typeface="+mn-ea"/>
                <a:cs typeface="+mn-cs"/>
              </a:defRPr>
            </a:lvl2pPr>
            <a:lvl3pPr marL="531450" indent="-171450" algn="l" defTabSz="914400" rtl="0" eaLnBrk="1" latinLnBrk="0" hangingPunct="1">
              <a:lnSpc>
                <a:spcPct val="100000"/>
              </a:lnSpc>
              <a:spcBef>
                <a:spcPts val="100"/>
              </a:spcBef>
              <a:spcAft>
                <a:spcPts val="100"/>
              </a:spcAft>
              <a:buSzPct val="100000"/>
              <a:buFont typeface="Wingdings" pitchFamily="2" charset="2"/>
              <a:buChar char="§"/>
              <a:defRPr sz="1000" kern="1200" baseline="0">
                <a:solidFill>
                  <a:schemeClr val="tx1"/>
                </a:solidFill>
                <a:latin typeface="Marianne" panose="02000000000000000000" pitchFamily="2" charset="0"/>
                <a:ea typeface="+mn-ea"/>
                <a:cs typeface="+mn-cs"/>
              </a:defRPr>
            </a:lvl3pPr>
            <a:lvl4pPr marL="711450" indent="-171450" algn="l" defTabSz="914400" rtl="0" eaLnBrk="1" latinLnBrk="0" hangingPunct="1">
              <a:lnSpc>
                <a:spcPct val="100000"/>
              </a:lnSpc>
              <a:spcBef>
                <a:spcPts val="100"/>
              </a:spcBef>
              <a:spcAft>
                <a:spcPts val="100"/>
              </a:spcAft>
              <a:buSzPct val="100000"/>
              <a:buFont typeface="Arial" panose="020B0604020202020204" pitchFamily="34" charset="0"/>
              <a:buChar char="•"/>
              <a:defRPr sz="800" kern="1200">
                <a:solidFill>
                  <a:schemeClr val="tx1"/>
                </a:solidFill>
                <a:latin typeface="Marianne" panose="02000000000000000000" pitchFamily="2" charset="0"/>
                <a:ea typeface="+mn-ea"/>
                <a:cs typeface="+mn-cs"/>
              </a:defRPr>
            </a:lvl4pPr>
            <a:lvl5pPr marL="927450" indent="-171450" algn="l" defTabSz="914400" rtl="0" eaLnBrk="1" latinLnBrk="0" hangingPunct="1">
              <a:lnSpc>
                <a:spcPct val="100000"/>
              </a:lnSpc>
              <a:spcBef>
                <a:spcPts val="100"/>
              </a:spcBef>
              <a:spcAft>
                <a:spcPts val="100"/>
              </a:spcAft>
              <a:buSzPct val="100000"/>
              <a:buFont typeface="Wingdings" pitchFamily="2" charset="2"/>
              <a:buChar char="§"/>
              <a:defRPr sz="700" kern="1200">
                <a:solidFill>
                  <a:schemeClr val="tx1"/>
                </a:solidFill>
                <a:latin typeface="Marianne" panose="02000000000000000000" pitchFamily="2"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fr-FR" sz="1867" b="1" dirty="0"/>
              <a:t>Nos réussites</a:t>
            </a:r>
          </a:p>
        </p:txBody>
      </p:sp>
      <p:sp>
        <p:nvSpPr>
          <p:cNvPr id="25" name="Rectangle 24">
            <a:extLst>
              <a:ext uri="{FF2B5EF4-FFF2-40B4-BE49-F238E27FC236}">
                <a16:creationId xmlns:a16="http://schemas.microsoft.com/office/drawing/2014/main" id="{CC9723C8-FE6C-41C6-944A-5C8A3DC8B4F6}"/>
              </a:ext>
            </a:extLst>
          </p:cNvPr>
          <p:cNvSpPr/>
          <p:nvPr/>
        </p:nvSpPr>
        <p:spPr>
          <a:xfrm>
            <a:off x="6311183" y="3137940"/>
            <a:ext cx="5245181" cy="3435740"/>
          </a:xfrm>
          <a:prstGeom prst="rect">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400"/>
          </a:p>
        </p:txBody>
      </p:sp>
      <p:sp>
        <p:nvSpPr>
          <p:cNvPr id="26" name="Espace réservé du texte 6">
            <a:extLst>
              <a:ext uri="{FF2B5EF4-FFF2-40B4-BE49-F238E27FC236}">
                <a16:creationId xmlns:a16="http://schemas.microsoft.com/office/drawing/2014/main" id="{52A86AA2-710F-4945-AE76-4E15BDD70D45}"/>
              </a:ext>
            </a:extLst>
          </p:cNvPr>
          <p:cNvSpPr txBox="1">
            <a:spLocks/>
          </p:cNvSpPr>
          <p:nvPr/>
        </p:nvSpPr>
        <p:spPr bwMode="gray">
          <a:xfrm>
            <a:off x="6489569" y="3000049"/>
            <a:ext cx="1728192" cy="314070"/>
          </a:xfrm>
          <a:prstGeom prst="rect">
            <a:avLst/>
          </a:prstGeom>
          <a:solidFill>
            <a:schemeClr val="bg1"/>
          </a:solidFill>
        </p:spPr>
        <p:txBody>
          <a:bodyPr vert="horz" lIns="0" tIns="0" rIns="0" bIns="0" rtlCol="0" anchor="t" anchorCtr="0">
            <a:noAutofit/>
          </a:bodyPr>
          <a:lstStyle>
            <a:lvl1pPr marL="92075" indent="0" algn="l" defTabSz="914400" rtl="0" eaLnBrk="1" latinLnBrk="0" hangingPunct="1">
              <a:lnSpc>
                <a:spcPct val="100000"/>
              </a:lnSpc>
              <a:spcBef>
                <a:spcPts val="0"/>
              </a:spcBef>
              <a:spcAft>
                <a:spcPts val="500"/>
              </a:spcAft>
              <a:buFont typeface="Arial" pitchFamily="34" charset="0"/>
              <a:buNone/>
              <a:tabLst/>
              <a:defRPr sz="1400" b="0" kern="1200">
                <a:solidFill>
                  <a:schemeClr val="tx1"/>
                </a:solidFill>
                <a:latin typeface="Marianne" panose="02000000000000000000" pitchFamily="2" charset="0"/>
                <a:ea typeface="+mn-ea"/>
                <a:cs typeface="+mn-cs"/>
              </a:defRPr>
            </a:lvl1pPr>
            <a:lvl2pPr marL="351450" indent="-171450" algn="l" defTabSz="914400" rtl="0" eaLnBrk="1" latinLnBrk="0" hangingPunct="1">
              <a:lnSpc>
                <a:spcPct val="100000"/>
              </a:lnSpc>
              <a:spcBef>
                <a:spcPts val="600"/>
              </a:spcBef>
              <a:spcAft>
                <a:spcPts val="600"/>
              </a:spcAft>
              <a:buSzPct val="100000"/>
              <a:buFont typeface="Arial" panose="020B0604020202020204" pitchFamily="34" charset="0"/>
              <a:buChar char="•"/>
              <a:defRPr sz="1200" kern="1200">
                <a:solidFill>
                  <a:schemeClr val="tx1"/>
                </a:solidFill>
                <a:latin typeface="Marianne" panose="02000000000000000000" pitchFamily="2" charset="0"/>
                <a:ea typeface="+mn-ea"/>
                <a:cs typeface="+mn-cs"/>
              </a:defRPr>
            </a:lvl2pPr>
            <a:lvl3pPr marL="531450" indent="-171450" algn="l" defTabSz="914400" rtl="0" eaLnBrk="1" latinLnBrk="0" hangingPunct="1">
              <a:lnSpc>
                <a:spcPct val="100000"/>
              </a:lnSpc>
              <a:spcBef>
                <a:spcPts val="100"/>
              </a:spcBef>
              <a:spcAft>
                <a:spcPts val="100"/>
              </a:spcAft>
              <a:buSzPct val="100000"/>
              <a:buFont typeface="Wingdings" pitchFamily="2" charset="2"/>
              <a:buChar char="§"/>
              <a:defRPr sz="1000" kern="1200" baseline="0">
                <a:solidFill>
                  <a:schemeClr val="tx1"/>
                </a:solidFill>
                <a:latin typeface="Marianne" panose="02000000000000000000" pitchFamily="2" charset="0"/>
                <a:ea typeface="+mn-ea"/>
                <a:cs typeface="+mn-cs"/>
              </a:defRPr>
            </a:lvl3pPr>
            <a:lvl4pPr marL="711450" indent="-171450" algn="l" defTabSz="914400" rtl="0" eaLnBrk="1" latinLnBrk="0" hangingPunct="1">
              <a:lnSpc>
                <a:spcPct val="100000"/>
              </a:lnSpc>
              <a:spcBef>
                <a:spcPts val="100"/>
              </a:spcBef>
              <a:spcAft>
                <a:spcPts val="100"/>
              </a:spcAft>
              <a:buSzPct val="100000"/>
              <a:buFont typeface="Arial" panose="020B0604020202020204" pitchFamily="34" charset="0"/>
              <a:buChar char="•"/>
              <a:defRPr sz="800" kern="1200">
                <a:solidFill>
                  <a:schemeClr val="tx1"/>
                </a:solidFill>
                <a:latin typeface="Marianne" panose="02000000000000000000" pitchFamily="2" charset="0"/>
                <a:ea typeface="+mn-ea"/>
                <a:cs typeface="+mn-cs"/>
              </a:defRPr>
            </a:lvl4pPr>
            <a:lvl5pPr marL="927450" indent="-171450" algn="l" defTabSz="914400" rtl="0" eaLnBrk="1" latinLnBrk="0" hangingPunct="1">
              <a:lnSpc>
                <a:spcPct val="100000"/>
              </a:lnSpc>
              <a:spcBef>
                <a:spcPts val="100"/>
              </a:spcBef>
              <a:spcAft>
                <a:spcPts val="100"/>
              </a:spcAft>
              <a:buSzPct val="100000"/>
              <a:buFont typeface="Wingdings" pitchFamily="2" charset="2"/>
              <a:buChar char="§"/>
              <a:defRPr sz="700" kern="1200">
                <a:solidFill>
                  <a:schemeClr val="tx1"/>
                </a:solidFill>
                <a:latin typeface="Marianne" panose="02000000000000000000" pitchFamily="2"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fr-FR" sz="1867" b="1" dirty="0"/>
              <a:t>Nos défis </a:t>
            </a:r>
          </a:p>
        </p:txBody>
      </p:sp>
      <p:sp>
        <p:nvSpPr>
          <p:cNvPr id="13" name="Titre 1">
            <a:extLst>
              <a:ext uri="{FF2B5EF4-FFF2-40B4-BE49-F238E27FC236}">
                <a16:creationId xmlns:a16="http://schemas.microsoft.com/office/drawing/2014/main" id="{2FFFFEC4-B40B-4176-9567-EC6B532906B9}"/>
              </a:ext>
            </a:extLst>
          </p:cNvPr>
          <p:cNvSpPr txBox="1">
            <a:spLocks/>
          </p:cNvSpPr>
          <p:nvPr/>
        </p:nvSpPr>
        <p:spPr bwMode="gray">
          <a:xfrm>
            <a:off x="1627141" y="284320"/>
            <a:ext cx="8332035" cy="452855"/>
          </a:xfrm>
          <a:prstGeom prst="rect">
            <a:avLst/>
          </a:prstGeom>
        </p:spPr>
        <p:txBody>
          <a:bodyPr vert="horz" lIns="0" tIns="0" rIns="0" bIns="0" rtlCol="0" anchor="t" anchorCtr="0">
            <a:noAutofit/>
          </a:bodyPr>
          <a:lstStyle>
            <a:lvl1pPr algn="l" defTabSz="1219170" rtl="0" eaLnBrk="1" latinLnBrk="0" hangingPunct="1">
              <a:lnSpc>
                <a:spcPct val="90000"/>
              </a:lnSpc>
              <a:spcBef>
                <a:spcPct val="0"/>
              </a:spcBef>
              <a:buNone/>
              <a:defRPr sz="3400" b="1" kern="1200">
                <a:solidFill>
                  <a:schemeClr val="tx1"/>
                </a:solidFill>
                <a:latin typeface="+mj-lt"/>
                <a:ea typeface="+mj-ea"/>
                <a:cs typeface="+mj-cs"/>
              </a:defRPr>
            </a:lvl1pPr>
          </a:lstStyle>
          <a:p>
            <a:r>
              <a:rPr lang="fr-FR" sz="2000" cap="all" dirty="0">
                <a:solidFill>
                  <a:srgbClr val="002060"/>
                </a:solidFill>
                <a:latin typeface="Marianne ExtraBold" panose="02000000000000000000" pitchFamily="50" charset="0"/>
              </a:rPr>
              <a:t>Atelier sur les engagements Services publics+</a:t>
            </a:r>
            <a:br>
              <a:rPr lang="fr-FR" sz="2000" i="1" cap="all" dirty="0">
                <a:solidFill>
                  <a:srgbClr val="002060"/>
                </a:solidFill>
                <a:latin typeface="Marianne ExtraBold" panose="02000000000000000000" pitchFamily="50" charset="0"/>
              </a:rPr>
            </a:br>
            <a:endParaRPr lang="fr-FR" sz="2000" i="1" cap="all" dirty="0">
              <a:solidFill>
                <a:srgbClr val="002060"/>
              </a:solidFill>
              <a:latin typeface="Marianne ExtraBold" panose="02000000000000000000" pitchFamily="50" charset="0"/>
            </a:endParaRPr>
          </a:p>
        </p:txBody>
      </p:sp>
    </p:spTree>
    <p:extLst>
      <p:ext uri="{BB962C8B-B14F-4D97-AF65-F5344CB8AC3E}">
        <p14:creationId xmlns:p14="http://schemas.microsoft.com/office/powerpoint/2010/main" val="959832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Espace réservé du numéro de diapositive 5">
            <a:extLst>
              <a:ext uri="{FF2B5EF4-FFF2-40B4-BE49-F238E27FC236}">
                <a16:creationId xmlns:a16="http://schemas.microsoft.com/office/drawing/2014/main" id="{FF78415C-3137-48C0-8CB2-7905612E4302}"/>
              </a:ext>
            </a:extLst>
          </p:cNvPr>
          <p:cNvSpPr txBox="1">
            <a:spLocks/>
          </p:cNvSpPr>
          <p:nvPr/>
        </p:nvSpPr>
        <p:spPr>
          <a:xfrm>
            <a:off x="11480799" y="6492874"/>
            <a:ext cx="702311" cy="365125"/>
          </a:xfrm>
          <a:prstGeom prst="rect">
            <a:avLst/>
          </a:prstGeom>
        </p:spPr>
        <p:txBody>
          <a:bodyPr/>
          <a:lstStyle>
            <a:defPPr>
              <a:defRPr lang="en-US"/>
            </a:defPPr>
            <a:lvl1pPr marL="0" algn="l" defTabSz="457200" rtl="0" eaLnBrk="1" latinLnBrk="0" hangingPunct="1">
              <a:defRPr sz="11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2A4C33C6-C09E-408E-8600-751D3F3D99C3}" type="slidenum">
              <a:rPr lang="fr-FR" smtClean="0"/>
              <a:pPr/>
              <a:t>2</a:t>
            </a:fld>
            <a:endParaRPr lang="fr-FR" dirty="0"/>
          </a:p>
        </p:txBody>
      </p:sp>
      <p:pic>
        <p:nvPicPr>
          <p:cNvPr id="43" name="Image 42">
            <a:extLst>
              <a:ext uri="{FF2B5EF4-FFF2-40B4-BE49-F238E27FC236}">
                <a16:creationId xmlns:a16="http://schemas.microsoft.com/office/drawing/2014/main" id="{ECCE8F06-23FB-4C88-AC5A-58809E2F71B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794449" y="281019"/>
            <a:ext cx="1140845" cy="327007"/>
          </a:xfrm>
          <a:prstGeom prst="rect">
            <a:avLst/>
          </a:prstGeom>
        </p:spPr>
      </p:pic>
      <p:sp>
        <p:nvSpPr>
          <p:cNvPr id="80" name="ZoneTexte 79">
            <a:extLst>
              <a:ext uri="{FF2B5EF4-FFF2-40B4-BE49-F238E27FC236}">
                <a16:creationId xmlns:a16="http://schemas.microsoft.com/office/drawing/2014/main" id="{06D41AC8-0030-44E4-8820-65198E4C2B5B}"/>
              </a:ext>
            </a:extLst>
          </p:cNvPr>
          <p:cNvSpPr txBox="1">
            <a:spLocks/>
          </p:cNvSpPr>
          <p:nvPr/>
        </p:nvSpPr>
        <p:spPr>
          <a:xfrm>
            <a:off x="1459715" y="2125607"/>
            <a:ext cx="7176704" cy="305020"/>
          </a:xfrm>
          <a:prstGeom prst="rect">
            <a:avLst/>
          </a:prstGeom>
          <a:noFill/>
        </p:spPr>
        <p:txBody>
          <a:bodyPr wrap="square" rtlCol="0">
            <a:spAutoFit/>
          </a:bodyPr>
          <a:lstStyle/>
          <a:p>
            <a:pPr algn="l" defTabSz="914446">
              <a:lnSpc>
                <a:spcPct val="107000"/>
              </a:lnSpc>
              <a:spcAft>
                <a:spcPts val="800"/>
              </a:spcAft>
            </a:pPr>
            <a:r>
              <a:rPr lang="fr-FR" sz="1400" b="1" kern="1200" dirty="0">
                <a:solidFill>
                  <a:srgbClr val="8E8ED5"/>
                </a:solidFill>
                <a:latin typeface="Marianne" panose="02000000000000000000" pitchFamily="2" charset="0"/>
                <a:ea typeface="+mn-ea"/>
                <a:cs typeface="+mn-cs"/>
              </a:rPr>
              <a:t>Décliner les engagements dans le contexte particulier de chaque service public</a:t>
            </a:r>
          </a:p>
        </p:txBody>
      </p:sp>
      <p:sp>
        <p:nvSpPr>
          <p:cNvPr id="81" name="ZoneTexte 80">
            <a:extLst>
              <a:ext uri="{FF2B5EF4-FFF2-40B4-BE49-F238E27FC236}">
                <a16:creationId xmlns:a16="http://schemas.microsoft.com/office/drawing/2014/main" id="{0195CF50-C09C-4E79-ABCB-F18278F894CD}"/>
              </a:ext>
            </a:extLst>
          </p:cNvPr>
          <p:cNvSpPr txBox="1"/>
          <p:nvPr/>
        </p:nvSpPr>
        <p:spPr>
          <a:xfrm>
            <a:off x="1459714" y="2442108"/>
            <a:ext cx="9011829" cy="1651734"/>
          </a:xfrm>
          <a:prstGeom prst="rect">
            <a:avLst/>
          </a:prstGeom>
          <a:noFill/>
        </p:spPr>
        <p:txBody>
          <a:bodyPr wrap="square" rtlCol="0">
            <a:spAutoFit/>
          </a:bodyPr>
          <a:lstStyle/>
          <a:p>
            <a:pPr algn="just" defTabSz="914446">
              <a:spcAft>
                <a:spcPts val="800"/>
              </a:spcAft>
            </a:pPr>
            <a:r>
              <a:rPr lang="fr-FR" sz="1100" i="1" dirty="0">
                <a:latin typeface="Marianne" panose="02000000000000000000" pitchFamily="2" charset="0"/>
                <a:ea typeface="Calibri" panose="020F0502020204030204" pitchFamily="34" charset="0"/>
                <a:cs typeface="Times New Roman" panose="02020603050405020304" pitchFamily="18" charset="0"/>
              </a:rPr>
              <a:t>Services Publics+</a:t>
            </a:r>
            <a:r>
              <a:rPr lang="fr-FR" sz="1100" dirty="0">
                <a:latin typeface="Marianne" panose="02000000000000000000" pitchFamily="2" charset="0"/>
                <a:ea typeface="Calibri" panose="020F0502020204030204" pitchFamily="34" charset="0"/>
                <a:cs typeface="Times New Roman" panose="02020603050405020304" pitchFamily="18" charset="0"/>
              </a:rPr>
              <a:t> offre un </a:t>
            </a:r>
            <a:r>
              <a:rPr lang="fr-FR" sz="1100" b="1" dirty="0">
                <a:latin typeface="Marianne" panose="02000000000000000000" pitchFamily="2" charset="0"/>
                <a:ea typeface="Calibri" panose="020F0502020204030204" pitchFamily="34" charset="0"/>
                <a:cs typeface="Times New Roman" panose="02020603050405020304" pitchFamily="18" charset="0"/>
              </a:rPr>
              <a:t>cadre commun </a:t>
            </a:r>
            <a:r>
              <a:rPr lang="fr-FR" sz="1100" dirty="0">
                <a:latin typeface="Marianne" panose="02000000000000000000" pitchFamily="2" charset="0"/>
                <a:ea typeface="Calibri" panose="020F0502020204030204" pitchFamily="34" charset="0"/>
                <a:cs typeface="Times New Roman" panose="02020603050405020304" pitchFamily="18" charset="0"/>
              </a:rPr>
              <a:t>autour des grands piliers du programme et de principes communs.</a:t>
            </a:r>
          </a:p>
          <a:p>
            <a:pPr algn="just" defTabSz="914446">
              <a:spcAft>
                <a:spcPts val="800"/>
              </a:spcAft>
            </a:pPr>
            <a:r>
              <a:rPr lang="fr-FR" sz="1100" dirty="0">
                <a:latin typeface="Marianne" panose="02000000000000000000" pitchFamily="2" charset="0"/>
                <a:ea typeface="Calibri" panose="020F0502020204030204" pitchFamily="34" charset="0"/>
                <a:cs typeface="Times New Roman" panose="02020603050405020304" pitchFamily="18" charset="0"/>
              </a:rPr>
              <a:t>Chaque service public décline les engagements communs de manière concrète et opérationnelle, en fonction de ses enjeux et spécificités propres  (périmètre d’intervention, types d’usagers, métiers…). Il s’agit pour chaque service public de s’interroger sur le sens et la portée des engagements pour les agents </a:t>
            </a:r>
            <a:r>
              <a:rPr lang="fr-FR" sz="1100" b="1" dirty="0">
                <a:latin typeface="Marianne" panose="02000000000000000000" pitchFamily="2" charset="0"/>
                <a:ea typeface="Calibri" panose="020F0502020204030204" pitchFamily="34" charset="0"/>
                <a:cs typeface="Times New Roman" panose="02020603050405020304" pitchFamily="18" charset="0"/>
              </a:rPr>
              <a:t>dans son contexte propre</a:t>
            </a:r>
            <a:r>
              <a:rPr lang="fr-FR" sz="1100" dirty="0">
                <a:latin typeface="Marianne" panose="02000000000000000000" pitchFamily="2" charset="0"/>
                <a:ea typeface="Calibri" panose="020F0502020204030204" pitchFamily="34" charset="0"/>
                <a:cs typeface="Times New Roman" panose="02020603050405020304" pitchFamily="18" charset="0"/>
              </a:rPr>
              <a:t>. Les engagements peuvent être déclinés par exemple en « promesses de service » qui précisent les objectifs visés au sein du réseau ou du service à travers tel ou tel engagement (ex. en matière de respect des délais). </a:t>
            </a:r>
          </a:p>
          <a:p>
            <a:pPr algn="just" defTabSz="914446">
              <a:spcAft>
                <a:spcPts val="800"/>
              </a:spcAft>
            </a:pPr>
            <a:r>
              <a:rPr lang="fr-FR" sz="1100" dirty="0">
                <a:latin typeface="Marianne" panose="02000000000000000000" pitchFamily="2" charset="0"/>
                <a:ea typeface="Calibri" panose="020F0502020204030204" pitchFamily="34" charset="0"/>
                <a:cs typeface="Times New Roman" panose="02020603050405020304" pitchFamily="18" charset="0"/>
              </a:rPr>
              <a:t>Cette déclinaison donne lieu à la formalisation de documents internes destinés aux agents. Elle peut être l’occasion d’identifier les actions déjà réalisées au sein du réseau qui correspondent aux attendus des engagements.</a:t>
            </a:r>
          </a:p>
        </p:txBody>
      </p:sp>
      <p:sp>
        <p:nvSpPr>
          <p:cNvPr id="82" name="Titre 1">
            <a:extLst>
              <a:ext uri="{FF2B5EF4-FFF2-40B4-BE49-F238E27FC236}">
                <a16:creationId xmlns:a16="http://schemas.microsoft.com/office/drawing/2014/main" id="{AF885AB2-5CD8-43E2-ACAA-6CE4B188F11F}"/>
              </a:ext>
            </a:extLst>
          </p:cNvPr>
          <p:cNvSpPr txBox="1">
            <a:spLocks/>
          </p:cNvSpPr>
          <p:nvPr/>
        </p:nvSpPr>
        <p:spPr>
          <a:xfrm>
            <a:off x="1459715" y="1551480"/>
            <a:ext cx="6615773" cy="305020"/>
          </a:xfrm>
          <a:prstGeom prst="rect">
            <a:avLst/>
          </a:prstGeom>
        </p:spPr>
        <p:txBody>
          <a:bodyPr vert="horz" lIns="0" tIns="0" rIns="0" bIns="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sz="1600" b="1" dirty="0">
                <a:solidFill>
                  <a:srgbClr val="002060"/>
                </a:solidFill>
                <a:latin typeface="Marianne" panose="02000000000000000000" pitchFamily="2" charset="0"/>
              </a:rPr>
              <a:t>Pourquoi décliner les engagements Services Publics+ ?</a:t>
            </a:r>
          </a:p>
        </p:txBody>
      </p:sp>
      <p:sp>
        <p:nvSpPr>
          <p:cNvPr id="83" name="TextBox 142">
            <a:extLst>
              <a:ext uri="{FF2B5EF4-FFF2-40B4-BE49-F238E27FC236}">
                <a16:creationId xmlns:a16="http://schemas.microsoft.com/office/drawing/2014/main" id="{9B503BCE-0585-4BB4-BA8B-800CF31AFF33}"/>
              </a:ext>
            </a:extLst>
          </p:cNvPr>
          <p:cNvSpPr txBox="1"/>
          <p:nvPr/>
        </p:nvSpPr>
        <p:spPr>
          <a:xfrm>
            <a:off x="1796584" y="320698"/>
            <a:ext cx="9011829" cy="656655"/>
          </a:xfrm>
          <a:prstGeom prst="rect">
            <a:avLst/>
          </a:prstGeom>
          <a:solidFill>
            <a:schemeClr val="bg1"/>
          </a:solidFill>
          <a:ln>
            <a:noFill/>
          </a:ln>
          <a:effectLst>
            <a:outerShdw blurRad="50800" dist="38100" dir="16200000" rotWithShape="0">
              <a:srgbClr val="FFFFFF">
                <a:alpha val="40000"/>
              </a:srgbClr>
            </a:outerShdw>
          </a:effectLst>
        </p:spPr>
        <p:txBody>
          <a:bodyPr rot="0" spcFirstLastPara="1" vertOverflow="overflow" horzOverflow="overflow" vert="horz" wrap="square" lIns="0" tIns="0" rIns="0" bIns="0" numCol="1" spcCol="38100" rtlCol="0" anchor="ctr">
            <a:spAutoFit/>
          </a:bodyPr>
          <a:lstStyle/>
          <a:p>
            <a:pPr defTabSz="4334609" hangingPunct="0">
              <a:defRPr/>
            </a:pPr>
            <a:r>
              <a:rPr lang="fr-FR" sz="2400" b="1" cap="all" dirty="0">
                <a:solidFill>
                  <a:srgbClr val="002060"/>
                </a:solidFill>
                <a:latin typeface="Marianne ExtraBold" panose="02000000000000000000" pitchFamily="50" charset="0"/>
                <a:ea typeface="+mj-ea"/>
                <a:cs typeface="+mj-cs"/>
              </a:rPr>
              <a:t>Atelier de sensibilisation des agents</a:t>
            </a:r>
          </a:p>
          <a:p>
            <a:pPr defTabSz="4334609" hangingPunct="0">
              <a:defRPr/>
            </a:pPr>
            <a:r>
              <a:rPr lang="fr-FR" sz="1867" b="1" cap="all" dirty="0">
                <a:solidFill>
                  <a:srgbClr val="8E8ED5"/>
                </a:solidFill>
                <a:latin typeface="Marianne ExtraBold" panose="02000000000000000000" pitchFamily="50" charset="0"/>
              </a:rPr>
              <a:t>LES engagements </a:t>
            </a:r>
            <a:r>
              <a:rPr lang="fr-FR" sz="1867" b="1" i="1" cap="all" dirty="0">
                <a:solidFill>
                  <a:srgbClr val="8E8ED5"/>
                </a:solidFill>
                <a:latin typeface="Marianne ExtraBold" panose="02000000000000000000" pitchFamily="50" charset="0"/>
              </a:rPr>
              <a:t>services publics+</a:t>
            </a:r>
          </a:p>
        </p:txBody>
      </p:sp>
      <p:sp>
        <p:nvSpPr>
          <p:cNvPr id="84" name="ZoneTexte 83">
            <a:extLst>
              <a:ext uri="{FF2B5EF4-FFF2-40B4-BE49-F238E27FC236}">
                <a16:creationId xmlns:a16="http://schemas.microsoft.com/office/drawing/2014/main" id="{46DBD90B-23FA-454C-BBD1-A1BA0E7A6C5E}"/>
              </a:ext>
            </a:extLst>
          </p:cNvPr>
          <p:cNvSpPr txBox="1">
            <a:spLocks/>
          </p:cNvSpPr>
          <p:nvPr/>
        </p:nvSpPr>
        <p:spPr>
          <a:xfrm>
            <a:off x="1459715" y="4526940"/>
            <a:ext cx="7176704" cy="305020"/>
          </a:xfrm>
          <a:prstGeom prst="rect">
            <a:avLst/>
          </a:prstGeom>
          <a:noFill/>
        </p:spPr>
        <p:txBody>
          <a:bodyPr wrap="square" rtlCol="0">
            <a:spAutoFit/>
          </a:bodyPr>
          <a:lstStyle/>
          <a:p>
            <a:pPr algn="l" defTabSz="914446">
              <a:lnSpc>
                <a:spcPct val="107000"/>
              </a:lnSpc>
              <a:spcAft>
                <a:spcPts val="800"/>
              </a:spcAft>
            </a:pPr>
            <a:r>
              <a:rPr lang="fr-FR" sz="1400" b="1" kern="1200" dirty="0">
                <a:solidFill>
                  <a:srgbClr val="8E8ED5"/>
                </a:solidFill>
                <a:latin typeface="Marianne" panose="02000000000000000000" pitchFamily="2" charset="0"/>
                <a:ea typeface="+mn-ea"/>
                <a:cs typeface="+mn-cs"/>
              </a:rPr>
              <a:t>Déclinaison dans le context</a:t>
            </a:r>
            <a:r>
              <a:rPr lang="fr-FR" sz="1400" b="1" dirty="0">
                <a:solidFill>
                  <a:srgbClr val="8E8ED5"/>
                </a:solidFill>
                <a:latin typeface="Marianne" panose="02000000000000000000" pitchFamily="2" charset="0"/>
              </a:rPr>
              <a:t>e des universités et des écoles supérieures</a:t>
            </a:r>
            <a:endParaRPr lang="fr-FR" sz="1400" b="1" kern="1200" dirty="0">
              <a:solidFill>
                <a:srgbClr val="8E8ED5"/>
              </a:solidFill>
              <a:latin typeface="Marianne" panose="02000000000000000000" pitchFamily="2" charset="0"/>
              <a:ea typeface="+mn-ea"/>
              <a:cs typeface="+mn-cs"/>
            </a:endParaRPr>
          </a:p>
        </p:txBody>
      </p:sp>
      <p:sp>
        <p:nvSpPr>
          <p:cNvPr id="85" name="ZoneTexte 84">
            <a:extLst>
              <a:ext uri="{FF2B5EF4-FFF2-40B4-BE49-F238E27FC236}">
                <a16:creationId xmlns:a16="http://schemas.microsoft.com/office/drawing/2014/main" id="{60BA7DDB-5CD4-4704-946F-D9B720243314}"/>
              </a:ext>
            </a:extLst>
          </p:cNvPr>
          <p:cNvSpPr txBox="1"/>
          <p:nvPr/>
        </p:nvSpPr>
        <p:spPr>
          <a:xfrm>
            <a:off x="1459714" y="4831960"/>
            <a:ext cx="9011829" cy="600164"/>
          </a:xfrm>
          <a:prstGeom prst="rect">
            <a:avLst/>
          </a:prstGeom>
          <a:noFill/>
        </p:spPr>
        <p:txBody>
          <a:bodyPr wrap="square" rtlCol="0">
            <a:spAutoFit/>
          </a:bodyPr>
          <a:lstStyle/>
          <a:p>
            <a:pPr algn="just" defTabSz="914446">
              <a:spcAft>
                <a:spcPts val="800"/>
              </a:spcAft>
            </a:pPr>
            <a:r>
              <a:rPr lang="fr-FR" sz="1100" dirty="0">
                <a:latin typeface="Marianne" panose="02000000000000000000" pitchFamily="2" charset="0"/>
                <a:ea typeface="Calibri" panose="020F0502020204030204" pitchFamily="34" charset="0"/>
                <a:cs typeface="Times New Roman" panose="02020603050405020304" pitchFamily="18" charset="0"/>
              </a:rPr>
              <a:t>Dans le cadre de l’accompagnement au déploiement du programme Services Publics+, la déclinaison des engagements a </a:t>
            </a:r>
            <a:r>
              <a:rPr lang="fr-FR" sz="1100">
                <a:latin typeface="Marianne" panose="02000000000000000000" pitchFamily="2" charset="0"/>
                <a:ea typeface="Calibri" panose="020F0502020204030204" pitchFamily="34" charset="0"/>
                <a:cs typeface="Times New Roman" panose="02020603050405020304" pitchFamily="18" charset="0"/>
              </a:rPr>
              <a:t>été réalisée </a:t>
            </a:r>
            <a:r>
              <a:rPr lang="fr-FR" sz="1100" dirty="0">
                <a:latin typeface="Marianne" panose="02000000000000000000" pitchFamily="2" charset="0"/>
                <a:ea typeface="Calibri" panose="020F0502020204030204" pitchFamily="34" charset="0"/>
                <a:cs typeface="Times New Roman" panose="02020603050405020304" pitchFamily="18" charset="0"/>
              </a:rPr>
              <a:t>et des ateliers de sensibilisation préparés. Ce document vous propose une méthodologie d’animation des ateliers de sensibilisation des agents.</a:t>
            </a:r>
          </a:p>
        </p:txBody>
      </p:sp>
      <p:sp>
        <p:nvSpPr>
          <p:cNvPr id="11" name="Espace réservé du pied de page 3">
            <a:extLst>
              <a:ext uri="{FF2B5EF4-FFF2-40B4-BE49-F238E27FC236}">
                <a16:creationId xmlns:a16="http://schemas.microsoft.com/office/drawing/2014/main" id="{B8586824-542D-4FED-8768-4B18B7C1DB68}"/>
              </a:ext>
            </a:extLst>
          </p:cNvPr>
          <p:cNvSpPr txBox="1">
            <a:spLocks/>
          </p:cNvSpPr>
          <p:nvPr/>
        </p:nvSpPr>
        <p:spPr>
          <a:xfrm>
            <a:off x="695757" y="6555856"/>
            <a:ext cx="7872000" cy="288964"/>
          </a:xfrm>
          <a:prstGeom prst="rect">
            <a:avLst/>
          </a:prstGeom>
        </p:spPr>
        <p:txBody>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1000" b="1" dirty="0"/>
              <a:t>DITP – Programme Services Publics+</a:t>
            </a:r>
          </a:p>
        </p:txBody>
      </p:sp>
    </p:spTree>
    <p:extLst>
      <p:ext uri="{BB962C8B-B14F-4D97-AF65-F5344CB8AC3E}">
        <p14:creationId xmlns:p14="http://schemas.microsoft.com/office/powerpoint/2010/main" val="2472068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ZoneTexte 8">
            <a:extLst>
              <a:ext uri="{FF2B5EF4-FFF2-40B4-BE49-F238E27FC236}">
                <a16:creationId xmlns:a16="http://schemas.microsoft.com/office/drawing/2014/main" id="{190C8166-77B1-4195-AEC7-B3D3085E0FFD}"/>
              </a:ext>
            </a:extLst>
          </p:cNvPr>
          <p:cNvSpPr txBox="1"/>
          <p:nvPr/>
        </p:nvSpPr>
        <p:spPr>
          <a:xfrm>
            <a:off x="575220" y="1821943"/>
            <a:ext cx="11041559" cy="769441"/>
          </a:xfrm>
          <a:prstGeom prst="rect">
            <a:avLst/>
          </a:prstGeom>
          <a:noFill/>
        </p:spPr>
        <p:txBody>
          <a:bodyPr wrap="square" rtlCol="0">
            <a:spAutoFit/>
          </a:bodyPr>
          <a:lstStyle/>
          <a:p>
            <a:pPr marL="171450" indent="-171450">
              <a:buFontTx/>
              <a:buChar char="-"/>
            </a:pPr>
            <a:r>
              <a:rPr lang="fr-FR" sz="1100" dirty="0">
                <a:latin typeface="Marianne" panose="02000000000000000000" pitchFamily="2" charset="0"/>
              </a:rPr>
              <a:t>Eviter les acronymes et utiliser des mots clés facilement compréhensibles</a:t>
            </a:r>
          </a:p>
          <a:p>
            <a:pPr marL="171450" indent="-171450">
              <a:buFontTx/>
              <a:buChar char="-"/>
            </a:pPr>
            <a:r>
              <a:rPr lang="fr-FR" sz="1100" dirty="0">
                <a:latin typeface="Marianne" panose="02000000000000000000" pitchFamily="2" charset="0"/>
              </a:rPr>
              <a:t>Mieux identifier les informations pour l’usager délivrées par les services</a:t>
            </a:r>
          </a:p>
          <a:p>
            <a:pPr marL="171450" indent="-171450">
              <a:buFontTx/>
              <a:buChar char="-"/>
            </a:pPr>
            <a:r>
              <a:rPr lang="fr-FR" sz="1100" dirty="0">
                <a:latin typeface="Marianne" panose="02000000000000000000" pitchFamily="2" charset="0"/>
              </a:rPr>
              <a:t>Apporter une aide à l’étudiant pour comprendre les communications de l’université</a:t>
            </a:r>
          </a:p>
          <a:p>
            <a:pPr marL="171450" indent="-171450">
              <a:buFontTx/>
              <a:buChar char="-"/>
            </a:pPr>
            <a:r>
              <a:rPr lang="fr-FR" sz="1100" dirty="0">
                <a:latin typeface="Marianne" panose="02000000000000000000" pitchFamily="2" charset="0"/>
              </a:rPr>
              <a:t>Existence de différents supports </a:t>
            </a:r>
            <a:r>
              <a:rPr lang="fr-FR" sz="1100" dirty="0">
                <a:latin typeface="Marianne" panose="02000000000000000000" pitchFamily="2" charset="0"/>
                <a:sym typeface="Wingdings" panose="05000000000000000000" pitchFamily="2" charset="2"/>
              </a:rPr>
              <a:t> Affichage, Moodle, Mails, information orale</a:t>
            </a:r>
            <a:endParaRPr lang="fr-FR" sz="1100" dirty="0">
              <a:latin typeface="Marianne" panose="02000000000000000000" pitchFamily="2" charset="0"/>
            </a:endParaRPr>
          </a:p>
        </p:txBody>
      </p:sp>
      <p:sp>
        <p:nvSpPr>
          <p:cNvPr id="21" name="Titre 4">
            <a:extLst>
              <a:ext uri="{FF2B5EF4-FFF2-40B4-BE49-F238E27FC236}">
                <a16:creationId xmlns:a16="http://schemas.microsoft.com/office/drawing/2014/main" id="{B735FF0C-9F91-4A34-B625-09FEE5000E20}"/>
              </a:ext>
            </a:extLst>
          </p:cNvPr>
          <p:cNvSpPr>
            <a:spLocks noGrp="1"/>
          </p:cNvSpPr>
          <p:nvPr>
            <p:ph type="title"/>
          </p:nvPr>
        </p:nvSpPr>
        <p:spPr>
          <a:xfrm>
            <a:off x="1627141" y="609120"/>
            <a:ext cx="8852499" cy="551957"/>
          </a:xfrm>
        </p:spPr>
        <p:txBody>
          <a:bodyPr>
            <a:noAutofit/>
          </a:bodyPr>
          <a:lstStyle/>
          <a:p>
            <a:r>
              <a:rPr lang="fr-FR" sz="1800" dirty="0">
                <a:solidFill>
                  <a:schemeClr val="tx2"/>
                </a:solidFill>
              </a:rPr>
              <a:t>Engagement n°5 reformulé : Les étudiants accèdent en tout lieu et à tout moment à une information claire et personnalisée </a:t>
            </a:r>
          </a:p>
        </p:txBody>
      </p:sp>
      <p:sp>
        <p:nvSpPr>
          <p:cNvPr id="15" name="ZoneTexte 14">
            <a:extLst>
              <a:ext uri="{FF2B5EF4-FFF2-40B4-BE49-F238E27FC236}">
                <a16:creationId xmlns:a16="http://schemas.microsoft.com/office/drawing/2014/main" id="{C2347733-BE5D-41A1-9E19-2BC26354FF9E}"/>
              </a:ext>
            </a:extLst>
          </p:cNvPr>
          <p:cNvSpPr txBox="1"/>
          <p:nvPr/>
        </p:nvSpPr>
        <p:spPr>
          <a:xfrm>
            <a:off x="623391" y="3285226"/>
            <a:ext cx="5082083" cy="430887"/>
          </a:xfrm>
          <a:prstGeom prst="rect">
            <a:avLst/>
          </a:prstGeom>
          <a:noFill/>
        </p:spPr>
        <p:txBody>
          <a:bodyPr wrap="square" rtlCol="0">
            <a:spAutoFit/>
          </a:bodyPr>
          <a:lstStyle/>
          <a:p>
            <a:pPr marL="171450" indent="-171450">
              <a:buFontTx/>
              <a:buChar char="-"/>
            </a:pPr>
            <a:r>
              <a:rPr lang="fr-FR" sz="1100" dirty="0">
                <a:latin typeface="Marianne" panose="02000000000000000000" pitchFamily="2" charset="0"/>
              </a:rPr>
              <a:t>Exemple : Tuto vidéo pour l’inscription administrative / Utilisation de Moodle pour maximiser l’impact des communications</a:t>
            </a:r>
          </a:p>
        </p:txBody>
      </p:sp>
      <p:sp>
        <p:nvSpPr>
          <p:cNvPr id="17" name="ZoneTexte 16">
            <a:extLst>
              <a:ext uri="{FF2B5EF4-FFF2-40B4-BE49-F238E27FC236}">
                <a16:creationId xmlns:a16="http://schemas.microsoft.com/office/drawing/2014/main" id="{1DECD8FD-2B8B-434B-B46F-32952C8360E8}"/>
              </a:ext>
            </a:extLst>
          </p:cNvPr>
          <p:cNvSpPr txBox="1"/>
          <p:nvPr/>
        </p:nvSpPr>
        <p:spPr>
          <a:xfrm>
            <a:off x="6419439" y="3285226"/>
            <a:ext cx="4981986" cy="584775"/>
          </a:xfrm>
          <a:prstGeom prst="rect">
            <a:avLst/>
          </a:prstGeom>
          <a:noFill/>
        </p:spPr>
        <p:txBody>
          <a:bodyPr wrap="square" rtlCol="0">
            <a:spAutoFit/>
          </a:bodyPr>
          <a:lstStyle/>
          <a:p>
            <a:pPr marL="171450" indent="-171450">
              <a:buFontTx/>
              <a:buChar char="-"/>
            </a:pPr>
            <a:r>
              <a:rPr lang="fr-FR" sz="1100" dirty="0">
                <a:latin typeface="Marianne" panose="02000000000000000000" pitchFamily="2" charset="0"/>
                <a:sym typeface="Wingdings" panose="05000000000000000000" pitchFamily="2" charset="2"/>
              </a:rPr>
              <a:t>Exemple : </a:t>
            </a:r>
            <a:r>
              <a:rPr lang="fr-FR" sz="1100" dirty="0">
                <a:latin typeface="Marianne" panose="02000000000000000000" pitchFamily="2" charset="0"/>
              </a:rPr>
              <a:t>Simplifier les canaux numériques (trop nombreux) / Viser une seule application pour tout</a:t>
            </a:r>
          </a:p>
          <a:p>
            <a:pPr marL="171450" indent="-171450">
              <a:buFontTx/>
              <a:buChar char="-"/>
            </a:pPr>
            <a:endParaRPr lang="fr-FR" sz="1000" dirty="0">
              <a:latin typeface="Marianne" panose="02000000000000000000" pitchFamily="2" charset="0"/>
            </a:endParaRPr>
          </a:p>
        </p:txBody>
      </p:sp>
      <p:sp>
        <p:nvSpPr>
          <p:cNvPr id="18" name="Rectangle 17">
            <a:extLst>
              <a:ext uri="{FF2B5EF4-FFF2-40B4-BE49-F238E27FC236}">
                <a16:creationId xmlns:a16="http://schemas.microsoft.com/office/drawing/2014/main" id="{F92ABB46-276E-4D6F-9EE3-A3627953A214}"/>
              </a:ext>
            </a:extLst>
          </p:cNvPr>
          <p:cNvSpPr/>
          <p:nvPr/>
        </p:nvSpPr>
        <p:spPr>
          <a:xfrm>
            <a:off x="527383" y="1685555"/>
            <a:ext cx="11028981" cy="102789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400"/>
          </a:p>
        </p:txBody>
      </p:sp>
      <p:sp>
        <p:nvSpPr>
          <p:cNvPr id="22" name="Espace réservé du texte 6">
            <a:extLst>
              <a:ext uri="{FF2B5EF4-FFF2-40B4-BE49-F238E27FC236}">
                <a16:creationId xmlns:a16="http://schemas.microsoft.com/office/drawing/2014/main" id="{B5934D57-6635-4BA6-B1E8-23A962D51309}"/>
              </a:ext>
            </a:extLst>
          </p:cNvPr>
          <p:cNvSpPr txBox="1">
            <a:spLocks/>
          </p:cNvSpPr>
          <p:nvPr/>
        </p:nvSpPr>
        <p:spPr bwMode="gray">
          <a:xfrm>
            <a:off x="623392" y="1544622"/>
            <a:ext cx="2111805" cy="270435"/>
          </a:xfrm>
          <a:prstGeom prst="rect">
            <a:avLst/>
          </a:prstGeom>
          <a:solidFill>
            <a:schemeClr val="bg1"/>
          </a:solidFill>
        </p:spPr>
        <p:txBody>
          <a:bodyPr vert="horz" lIns="0" tIns="0" rIns="0" bIns="0" rtlCol="0" anchor="t" anchorCtr="0">
            <a:noAutofit/>
          </a:bodyPr>
          <a:lstStyle>
            <a:lvl1pPr marL="0" indent="0" algn="l" defTabSz="1219170" rtl="0" eaLnBrk="1" latinLnBrk="0" hangingPunct="1">
              <a:lnSpc>
                <a:spcPct val="100000"/>
              </a:lnSpc>
              <a:spcBef>
                <a:spcPts val="0"/>
              </a:spcBef>
              <a:spcAft>
                <a:spcPts val="667"/>
              </a:spcAft>
              <a:buFont typeface="Arial" pitchFamily="34" charset="0"/>
              <a:buNone/>
              <a:defRPr sz="1400" b="0" kern="1200">
                <a:solidFill>
                  <a:schemeClr val="tx1"/>
                </a:solidFill>
                <a:latin typeface="+mn-lt"/>
                <a:ea typeface="+mn-ea"/>
                <a:cs typeface="+mn-cs"/>
              </a:defRPr>
            </a:lvl1pPr>
            <a:lvl2pPr marL="335992" indent="-95998" algn="l" defTabSz="1219170" rtl="0" eaLnBrk="1" latinLnBrk="0" hangingPunct="1">
              <a:lnSpc>
                <a:spcPct val="100000"/>
              </a:lnSpc>
              <a:spcBef>
                <a:spcPts val="800"/>
              </a:spcBef>
              <a:spcAft>
                <a:spcPts val="800"/>
              </a:spcAft>
              <a:buFont typeface="Arial" pitchFamily="34" charset="0"/>
              <a:buChar char="•"/>
              <a:defRPr sz="1267" kern="1200">
                <a:solidFill>
                  <a:schemeClr val="tx1"/>
                </a:solidFill>
                <a:latin typeface="+mn-lt"/>
                <a:ea typeface="+mn-ea"/>
                <a:cs typeface="+mn-cs"/>
              </a:defRPr>
            </a:lvl2pPr>
            <a:lvl3pPr marL="575986" indent="-95998" algn="l" defTabSz="1219170" rtl="0" eaLnBrk="1" latinLnBrk="0" hangingPunct="1">
              <a:lnSpc>
                <a:spcPct val="100000"/>
              </a:lnSpc>
              <a:spcBef>
                <a:spcPts val="133"/>
              </a:spcBef>
              <a:spcAft>
                <a:spcPts val="133"/>
              </a:spcAft>
              <a:buSzPct val="100000"/>
              <a:buFont typeface="Arial" pitchFamily="34" charset="0"/>
              <a:buChar char="•"/>
              <a:defRPr sz="1133" kern="1200" baseline="0">
                <a:solidFill>
                  <a:schemeClr val="tx1"/>
                </a:solidFill>
                <a:latin typeface="+mn-lt"/>
                <a:ea typeface="+mn-ea"/>
                <a:cs typeface="+mn-cs"/>
              </a:defRPr>
            </a:lvl3pPr>
            <a:lvl4pPr marL="815980" indent="-95998" algn="l" defTabSz="1219170" rtl="0" eaLnBrk="1" latinLnBrk="0" hangingPunct="1">
              <a:lnSpc>
                <a:spcPct val="100000"/>
              </a:lnSpc>
              <a:spcBef>
                <a:spcPts val="133"/>
              </a:spcBef>
              <a:spcAft>
                <a:spcPts val="133"/>
              </a:spcAft>
              <a:buSzPct val="100000"/>
              <a:buFont typeface="Arial" pitchFamily="34" charset="0"/>
              <a:buChar char="•"/>
              <a:defRPr sz="1000" kern="1200">
                <a:solidFill>
                  <a:schemeClr val="tx1"/>
                </a:solidFill>
                <a:latin typeface="+mn-lt"/>
                <a:ea typeface="+mn-ea"/>
                <a:cs typeface="+mn-cs"/>
              </a:defRPr>
            </a:lvl4pPr>
            <a:lvl5pPr marL="1103972" indent="-95998" algn="l" defTabSz="1219170" rtl="0" eaLnBrk="1" latinLnBrk="0" hangingPunct="1">
              <a:lnSpc>
                <a:spcPct val="100000"/>
              </a:lnSpc>
              <a:spcBef>
                <a:spcPts val="133"/>
              </a:spcBef>
              <a:spcAft>
                <a:spcPts val="133"/>
              </a:spcAft>
              <a:buSzPct val="100000"/>
              <a:buFont typeface="Arial" pitchFamily="34" charset="0"/>
              <a:buChar char="•"/>
              <a:defRPr sz="933"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a:lstStyle>
          <a:p>
            <a:r>
              <a:rPr lang="fr-FR" b="1"/>
              <a:t>  Observations </a:t>
            </a:r>
            <a:endParaRPr lang="fr-FR" b="1" dirty="0"/>
          </a:p>
        </p:txBody>
      </p:sp>
      <p:sp>
        <p:nvSpPr>
          <p:cNvPr id="23" name="Rectangle 22">
            <a:extLst>
              <a:ext uri="{FF2B5EF4-FFF2-40B4-BE49-F238E27FC236}">
                <a16:creationId xmlns:a16="http://schemas.microsoft.com/office/drawing/2014/main" id="{C0CB6F7D-845D-4C20-8A72-EE57E1E188B4}"/>
              </a:ext>
            </a:extLst>
          </p:cNvPr>
          <p:cNvSpPr/>
          <p:nvPr/>
        </p:nvSpPr>
        <p:spPr>
          <a:xfrm>
            <a:off x="527382" y="3171856"/>
            <a:ext cx="5245181" cy="3401824"/>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400"/>
          </a:p>
        </p:txBody>
      </p:sp>
      <p:sp>
        <p:nvSpPr>
          <p:cNvPr id="24" name="Espace réservé du texte 6">
            <a:extLst>
              <a:ext uri="{FF2B5EF4-FFF2-40B4-BE49-F238E27FC236}">
                <a16:creationId xmlns:a16="http://schemas.microsoft.com/office/drawing/2014/main" id="{1CD3C4DD-CDE8-421E-BAD6-F7618652C95A}"/>
              </a:ext>
            </a:extLst>
          </p:cNvPr>
          <p:cNvSpPr txBox="1">
            <a:spLocks/>
          </p:cNvSpPr>
          <p:nvPr/>
        </p:nvSpPr>
        <p:spPr bwMode="gray">
          <a:xfrm>
            <a:off x="635638" y="2990289"/>
            <a:ext cx="2111805" cy="355234"/>
          </a:xfrm>
          <a:prstGeom prst="rect">
            <a:avLst/>
          </a:prstGeom>
          <a:solidFill>
            <a:schemeClr val="bg1"/>
          </a:solidFill>
        </p:spPr>
        <p:txBody>
          <a:bodyPr vert="horz" lIns="0" tIns="0" rIns="0" bIns="0" rtlCol="0" anchor="t" anchorCtr="0">
            <a:noAutofit/>
          </a:bodyPr>
          <a:lstStyle>
            <a:lvl1pPr marL="92075" indent="0" algn="l" defTabSz="914400" rtl="0" eaLnBrk="1" latinLnBrk="0" hangingPunct="1">
              <a:lnSpc>
                <a:spcPct val="100000"/>
              </a:lnSpc>
              <a:spcBef>
                <a:spcPts val="0"/>
              </a:spcBef>
              <a:spcAft>
                <a:spcPts val="500"/>
              </a:spcAft>
              <a:buFont typeface="Arial" pitchFamily="34" charset="0"/>
              <a:buNone/>
              <a:tabLst/>
              <a:defRPr sz="1400" b="0" kern="1200">
                <a:solidFill>
                  <a:schemeClr val="tx1"/>
                </a:solidFill>
                <a:latin typeface="Marianne" panose="02000000000000000000" pitchFamily="2" charset="0"/>
                <a:ea typeface="+mn-ea"/>
                <a:cs typeface="+mn-cs"/>
              </a:defRPr>
            </a:lvl1pPr>
            <a:lvl2pPr marL="351450" indent="-171450" algn="l" defTabSz="914400" rtl="0" eaLnBrk="1" latinLnBrk="0" hangingPunct="1">
              <a:lnSpc>
                <a:spcPct val="100000"/>
              </a:lnSpc>
              <a:spcBef>
                <a:spcPts val="600"/>
              </a:spcBef>
              <a:spcAft>
                <a:spcPts val="600"/>
              </a:spcAft>
              <a:buSzPct val="100000"/>
              <a:buFont typeface="Arial" panose="020B0604020202020204" pitchFamily="34" charset="0"/>
              <a:buChar char="•"/>
              <a:defRPr sz="1200" kern="1200">
                <a:solidFill>
                  <a:schemeClr val="tx1"/>
                </a:solidFill>
                <a:latin typeface="Marianne" panose="02000000000000000000" pitchFamily="2" charset="0"/>
                <a:ea typeface="+mn-ea"/>
                <a:cs typeface="+mn-cs"/>
              </a:defRPr>
            </a:lvl2pPr>
            <a:lvl3pPr marL="531450" indent="-171450" algn="l" defTabSz="914400" rtl="0" eaLnBrk="1" latinLnBrk="0" hangingPunct="1">
              <a:lnSpc>
                <a:spcPct val="100000"/>
              </a:lnSpc>
              <a:spcBef>
                <a:spcPts val="100"/>
              </a:spcBef>
              <a:spcAft>
                <a:spcPts val="100"/>
              </a:spcAft>
              <a:buSzPct val="100000"/>
              <a:buFont typeface="Wingdings" pitchFamily="2" charset="2"/>
              <a:buChar char="§"/>
              <a:defRPr sz="1000" kern="1200" baseline="0">
                <a:solidFill>
                  <a:schemeClr val="tx1"/>
                </a:solidFill>
                <a:latin typeface="Marianne" panose="02000000000000000000" pitchFamily="2" charset="0"/>
                <a:ea typeface="+mn-ea"/>
                <a:cs typeface="+mn-cs"/>
              </a:defRPr>
            </a:lvl3pPr>
            <a:lvl4pPr marL="711450" indent="-171450" algn="l" defTabSz="914400" rtl="0" eaLnBrk="1" latinLnBrk="0" hangingPunct="1">
              <a:lnSpc>
                <a:spcPct val="100000"/>
              </a:lnSpc>
              <a:spcBef>
                <a:spcPts val="100"/>
              </a:spcBef>
              <a:spcAft>
                <a:spcPts val="100"/>
              </a:spcAft>
              <a:buSzPct val="100000"/>
              <a:buFont typeface="Arial" panose="020B0604020202020204" pitchFamily="34" charset="0"/>
              <a:buChar char="•"/>
              <a:defRPr sz="800" kern="1200">
                <a:solidFill>
                  <a:schemeClr val="tx1"/>
                </a:solidFill>
                <a:latin typeface="Marianne" panose="02000000000000000000" pitchFamily="2" charset="0"/>
                <a:ea typeface="+mn-ea"/>
                <a:cs typeface="+mn-cs"/>
              </a:defRPr>
            </a:lvl4pPr>
            <a:lvl5pPr marL="927450" indent="-171450" algn="l" defTabSz="914400" rtl="0" eaLnBrk="1" latinLnBrk="0" hangingPunct="1">
              <a:lnSpc>
                <a:spcPct val="100000"/>
              </a:lnSpc>
              <a:spcBef>
                <a:spcPts val="100"/>
              </a:spcBef>
              <a:spcAft>
                <a:spcPts val="100"/>
              </a:spcAft>
              <a:buSzPct val="100000"/>
              <a:buFont typeface="Wingdings" pitchFamily="2" charset="2"/>
              <a:buChar char="§"/>
              <a:defRPr sz="700" kern="1200">
                <a:solidFill>
                  <a:schemeClr val="tx1"/>
                </a:solidFill>
                <a:latin typeface="Marianne" panose="02000000000000000000" pitchFamily="2"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fr-FR" sz="1867" b="1" dirty="0"/>
              <a:t>Nos réussites</a:t>
            </a:r>
          </a:p>
        </p:txBody>
      </p:sp>
      <p:sp>
        <p:nvSpPr>
          <p:cNvPr id="25" name="Rectangle 24">
            <a:extLst>
              <a:ext uri="{FF2B5EF4-FFF2-40B4-BE49-F238E27FC236}">
                <a16:creationId xmlns:a16="http://schemas.microsoft.com/office/drawing/2014/main" id="{4F1E3994-B1C3-455B-A31A-15636B981DC5}"/>
              </a:ext>
            </a:extLst>
          </p:cNvPr>
          <p:cNvSpPr/>
          <p:nvPr/>
        </p:nvSpPr>
        <p:spPr>
          <a:xfrm>
            <a:off x="6311182" y="3171855"/>
            <a:ext cx="5245181" cy="3401824"/>
          </a:xfrm>
          <a:prstGeom prst="rect">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400"/>
          </a:p>
        </p:txBody>
      </p:sp>
      <p:sp>
        <p:nvSpPr>
          <p:cNvPr id="26" name="Espace réservé du texte 6">
            <a:extLst>
              <a:ext uri="{FF2B5EF4-FFF2-40B4-BE49-F238E27FC236}">
                <a16:creationId xmlns:a16="http://schemas.microsoft.com/office/drawing/2014/main" id="{1F370570-6335-415C-A3C5-5219319987F8}"/>
              </a:ext>
            </a:extLst>
          </p:cNvPr>
          <p:cNvSpPr txBox="1">
            <a:spLocks/>
          </p:cNvSpPr>
          <p:nvPr/>
        </p:nvSpPr>
        <p:spPr bwMode="gray">
          <a:xfrm>
            <a:off x="6480043" y="2990289"/>
            <a:ext cx="1728192" cy="355234"/>
          </a:xfrm>
          <a:prstGeom prst="rect">
            <a:avLst/>
          </a:prstGeom>
          <a:solidFill>
            <a:schemeClr val="bg1"/>
          </a:solidFill>
        </p:spPr>
        <p:txBody>
          <a:bodyPr vert="horz" lIns="0" tIns="0" rIns="0" bIns="0" rtlCol="0" anchor="t" anchorCtr="0">
            <a:noAutofit/>
          </a:bodyPr>
          <a:lstStyle>
            <a:lvl1pPr marL="92075" indent="0" algn="l" defTabSz="914400" rtl="0" eaLnBrk="1" latinLnBrk="0" hangingPunct="1">
              <a:lnSpc>
                <a:spcPct val="100000"/>
              </a:lnSpc>
              <a:spcBef>
                <a:spcPts val="0"/>
              </a:spcBef>
              <a:spcAft>
                <a:spcPts val="500"/>
              </a:spcAft>
              <a:buFont typeface="Arial" pitchFamily="34" charset="0"/>
              <a:buNone/>
              <a:tabLst/>
              <a:defRPr sz="1400" b="0" kern="1200">
                <a:solidFill>
                  <a:schemeClr val="tx1"/>
                </a:solidFill>
                <a:latin typeface="Marianne" panose="02000000000000000000" pitchFamily="2" charset="0"/>
                <a:ea typeface="+mn-ea"/>
                <a:cs typeface="+mn-cs"/>
              </a:defRPr>
            </a:lvl1pPr>
            <a:lvl2pPr marL="351450" indent="-171450" algn="l" defTabSz="914400" rtl="0" eaLnBrk="1" latinLnBrk="0" hangingPunct="1">
              <a:lnSpc>
                <a:spcPct val="100000"/>
              </a:lnSpc>
              <a:spcBef>
                <a:spcPts val="600"/>
              </a:spcBef>
              <a:spcAft>
                <a:spcPts val="600"/>
              </a:spcAft>
              <a:buSzPct val="100000"/>
              <a:buFont typeface="Arial" panose="020B0604020202020204" pitchFamily="34" charset="0"/>
              <a:buChar char="•"/>
              <a:defRPr sz="1200" kern="1200">
                <a:solidFill>
                  <a:schemeClr val="tx1"/>
                </a:solidFill>
                <a:latin typeface="Marianne" panose="02000000000000000000" pitchFamily="2" charset="0"/>
                <a:ea typeface="+mn-ea"/>
                <a:cs typeface="+mn-cs"/>
              </a:defRPr>
            </a:lvl2pPr>
            <a:lvl3pPr marL="531450" indent="-171450" algn="l" defTabSz="914400" rtl="0" eaLnBrk="1" latinLnBrk="0" hangingPunct="1">
              <a:lnSpc>
                <a:spcPct val="100000"/>
              </a:lnSpc>
              <a:spcBef>
                <a:spcPts val="100"/>
              </a:spcBef>
              <a:spcAft>
                <a:spcPts val="100"/>
              </a:spcAft>
              <a:buSzPct val="100000"/>
              <a:buFont typeface="Wingdings" pitchFamily="2" charset="2"/>
              <a:buChar char="§"/>
              <a:defRPr sz="1000" kern="1200" baseline="0">
                <a:solidFill>
                  <a:schemeClr val="tx1"/>
                </a:solidFill>
                <a:latin typeface="Marianne" panose="02000000000000000000" pitchFamily="2" charset="0"/>
                <a:ea typeface="+mn-ea"/>
                <a:cs typeface="+mn-cs"/>
              </a:defRPr>
            </a:lvl3pPr>
            <a:lvl4pPr marL="711450" indent="-171450" algn="l" defTabSz="914400" rtl="0" eaLnBrk="1" latinLnBrk="0" hangingPunct="1">
              <a:lnSpc>
                <a:spcPct val="100000"/>
              </a:lnSpc>
              <a:spcBef>
                <a:spcPts val="100"/>
              </a:spcBef>
              <a:spcAft>
                <a:spcPts val="100"/>
              </a:spcAft>
              <a:buSzPct val="100000"/>
              <a:buFont typeface="Arial" panose="020B0604020202020204" pitchFamily="34" charset="0"/>
              <a:buChar char="•"/>
              <a:defRPr sz="800" kern="1200">
                <a:solidFill>
                  <a:schemeClr val="tx1"/>
                </a:solidFill>
                <a:latin typeface="Marianne" panose="02000000000000000000" pitchFamily="2" charset="0"/>
                <a:ea typeface="+mn-ea"/>
                <a:cs typeface="+mn-cs"/>
              </a:defRPr>
            </a:lvl4pPr>
            <a:lvl5pPr marL="927450" indent="-171450" algn="l" defTabSz="914400" rtl="0" eaLnBrk="1" latinLnBrk="0" hangingPunct="1">
              <a:lnSpc>
                <a:spcPct val="100000"/>
              </a:lnSpc>
              <a:spcBef>
                <a:spcPts val="100"/>
              </a:spcBef>
              <a:spcAft>
                <a:spcPts val="100"/>
              </a:spcAft>
              <a:buSzPct val="100000"/>
              <a:buFont typeface="Wingdings" pitchFamily="2" charset="2"/>
              <a:buChar char="§"/>
              <a:defRPr sz="700" kern="1200">
                <a:solidFill>
                  <a:schemeClr val="tx1"/>
                </a:solidFill>
                <a:latin typeface="Marianne" panose="02000000000000000000" pitchFamily="2"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fr-FR" sz="1867" b="1" dirty="0"/>
              <a:t>Nos défis</a:t>
            </a:r>
          </a:p>
        </p:txBody>
      </p:sp>
      <p:sp>
        <p:nvSpPr>
          <p:cNvPr id="13" name="Titre 1">
            <a:extLst>
              <a:ext uri="{FF2B5EF4-FFF2-40B4-BE49-F238E27FC236}">
                <a16:creationId xmlns:a16="http://schemas.microsoft.com/office/drawing/2014/main" id="{085CA2D0-27F8-4B89-8D8D-EA4CBDD3A443}"/>
              </a:ext>
            </a:extLst>
          </p:cNvPr>
          <p:cNvSpPr txBox="1">
            <a:spLocks/>
          </p:cNvSpPr>
          <p:nvPr/>
        </p:nvSpPr>
        <p:spPr bwMode="gray">
          <a:xfrm>
            <a:off x="1627141" y="284320"/>
            <a:ext cx="8332035" cy="452855"/>
          </a:xfrm>
          <a:prstGeom prst="rect">
            <a:avLst/>
          </a:prstGeom>
        </p:spPr>
        <p:txBody>
          <a:bodyPr vert="horz" lIns="0" tIns="0" rIns="0" bIns="0" rtlCol="0" anchor="t" anchorCtr="0">
            <a:noAutofit/>
          </a:bodyPr>
          <a:lstStyle>
            <a:lvl1pPr algn="l" defTabSz="1219170" rtl="0" eaLnBrk="1" latinLnBrk="0" hangingPunct="1">
              <a:lnSpc>
                <a:spcPct val="90000"/>
              </a:lnSpc>
              <a:spcBef>
                <a:spcPct val="0"/>
              </a:spcBef>
              <a:buNone/>
              <a:defRPr sz="3400" b="1" kern="1200">
                <a:solidFill>
                  <a:schemeClr val="tx1"/>
                </a:solidFill>
                <a:latin typeface="+mj-lt"/>
                <a:ea typeface="+mj-ea"/>
                <a:cs typeface="+mj-cs"/>
              </a:defRPr>
            </a:lvl1pPr>
          </a:lstStyle>
          <a:p>
            <a:r>
              <a:rPr lang="fr-FR" sz="2000" cap="all" dirty="0">
                <a:solidFill>
                  <a:srgbClr val="002060"/>
                </a:solidFill>
                <a:latin typeface="Marianne ExtraBold" panose="02000000000000000000" pitchFamily="50" charset="0"/>
              </a:rPr>
              <a:t>Atelier sur les engagements Services publics+</a:t>
            </a:r>
            <a:br>
              <a:rPr lang="fr-FR" sz="2000" i="1" cap="all" dirty="0">
                <a:solidFill>
                  <a:srgbClr val="002060"/>
                </a:solidFill>
                <a:latin typeface="Marianne ExtraBold" panose="02000000000000000000" pitchFamily="50" charset="0"/>
              </a:rPr>
            </a:br>
            <a:endParaRPr lang="fr-FR" sz="2000" i="1" cap="all" dirty="0">
              <a:solidFill>
                <a:srgbClr val="002060"/>
              </a:solidFill>
              <a:latin typeface="Marianne ExtraBold" panose="02000000000000000000" pitchFamily="50" charset="0"/>
            </a:endParaRPr>
          </a:p>
        </p:txBody>
      </p:sp>
    </p:spTree>
    <p:extLst>
      <p:ext uri="{BB962C8B-B14F-4D97-AF65-F5344CB8AC3E}">
        <p14:creationId xmlns:p14="http://schemas.microsoft.com/office/powerpoint/2010/main" val="55614586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625A4386-4CD9-4CC0-99E0-7EFC2F0DC5EE}"/>
              </a:ext>
            </a:extLst>
          </p:cNvPr>
          <p:cNvSpPr/>
          <p:nvPr/>
        </p:nvSpPr>
        <p:spPr>
          <a:xfrm>
            <a:off x="527382" y="3171856"/>
            <a:ext cx="5245181" cy="3401824"/>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400"/>
          </a:p>
        </p:txBody>
      </p:sp>
      <p:sp>
        <p:nvSpPr>
          <p:cNvPr id="11" name="Espace réservé du texte 6">
            <a:extLst>
              <a:ext uri="{FF2B5EF4-FFF2-40B4-BE49-F238E27FC236}">
                <a16:creationId xmlns:a16="http://schemas.microsoft.com/office/drawing/2014/main" id="{3617D567-9E9B-46C8-A904-207D0AF68993}"/>
              </a:ext>
            </a:extLst>
          </p:cNvPr>
          <p:cNvSpPr txBox="1">
            <a:spLocks/>
          </p:cNvSpPr>
          <p:nvPr/>
        </p:nvSpPr>
        <p:spPr bwMode="gray">
          <a:xfrm>
            <a:off x="635638" y="2990289"/>
            <a:ext cx="2111805" cy="355234"/>
          </a:xfrm>
          <a:prstGeom prst="rect">
            <a:avLst/>
          </a:prstGeom>
          <a:solidFill>
            <a:schemeClr val="bg1"/>
          </a:solidFill>
        </p:spPr>
        <p:txBody>
          <a:bodyPr vert="horz" lIns="0" tIns="0" rIns="0" bIns="0" rtlCol="0" anchor="t" anchorCtr="0">
            <a:noAutofit/>
          </a:bodyPr>
          <a:lstStyle>
            <a:lvl1pPr marL="92075" indent="0" algn="l" defTabSz="914400" rtl="0" eaLnBrk="1" latinLnBrk="0" hangingPunct="1">
              <a:lnSpc>
                <a:spcPct val="100000"/>
              </a:lnSpc>
              <a:spcBef>
                <a:spcPts val="0"/>
              </a:spcBef>
              <a:spcAft>
                <a:spcPts val="500"/>
              </a:spcAft>
              <a:buFont typeface="Arial" pitchFamily="34" charset="0"/>
              <a:buNone/>
              <a:tabLst/>
              <a:defRPr sz="1400" b="0" kern="1200">
                <a:solidFill>
                  <a:schemeClr val="tx1"/>
                </a:solidFill>
                <a:latin typeface="Marianne" panose="02000000000000000000" pitchFamily="2" charset="0"/>
                <a:ea typeface="+mn-ea"/>
                <a:cs typeface="+mn-cs"/>
              </a:defRPr>
            </a:lvl1pPr>
            <a:lvl2pPr marL="351450" indent="-171450" algn="l" defTabSz="914400" rtl="0" eaLnBrk="1" latinLnBrk="0" hangingPunct="1">
              <a:lnSpc>
                <a:spcPct val="100000"/>
              </a:lnSpc>
              <a:spcBef>
                <a:spcPts val="600"/>
              </a:spcBef>
              <a:spcAft>
                <a:spcPts val="600"/>
              </a:spcAft>
              <a:buSzPct val="100000"/>
              <a:buFont typeface="Arial" panose="020B0604020202020204" pitchFamily="34" charset="0"/>
              <a:buChar char="•"/>
              <a:defRPr sz="1200" kern="1200">
                <a:solidFill>
                  <a:schemeClr val="tx1"/>
                </a:solidFill>
                <a:latin typeface="Marianne" panose="02000000000000000000" pitchFamily="2" charset="0"/>
                <a:ea typeface="+mn-ea"/>
                <a:cs typeface="+mn-cs"/>
              </a:defRPr>
            </a:lvl2pPr>
            <a:lvl3pPr marL="531450" indent="-171450" algn="l" defTabSz="914400" rtl="0" eaLnBrk="1" latinLnBrk="0" hangingPunct="1">
              <a:lnSpc>
                <a:spcPct val="100000"/>
              </a:lnSpc>
              <a:spcBef>
                <a:spcPts val="100"/>
              </a:spcBef>
              <a:spcAft>
                <a:spcPts val="100"/>
              </a:spcAft>
              <a:buSzPct val="100000"/>
              <a:buFont typeface="Wingdings" pitchFamily="2" charset="2"/>
              <a:buChar char="§"/>
              <a:defRPr sz="1000" kern="1200" baseline="0">
                <a:solidFill>
                  <a:schemeClr val="tx1"/>
                </a:solidFill>
                <a:latin typeface="Marianne" panose="02000000000000000000" pitchFamily="2" charset="0"/>
                <a:ea typeface="+mn-ea"/>
                <a:cs typeface="+mn-cs"/>
              </a:defRPr>
            </a:lvl3pPr>
            <a:lvl4pPr marL="711450" indent="-171450" algn="l" defTabSz="914400" rtl="0" eaLnBrk="1" latinLnBrk="0" hangingPunct="1">
              <a:lnSpc>
                <a:spcPct val="100000"/>
              </a:lnSpc>
              <a:spcBef>
                <a:spcPts val="100"/>
              </a:spcBef>
              <a:spcAft>
                <a:spcPts val="100"/>
              </a:spcAft>
              <a:buSzPct val="100000"/>
              <a:buFont typeface="Arial" panose="020B0604020202020204" pitchFamily="34" charset="0"/>
              <a:buChar char="•"/>
              <a:defRPr sz="800" kern="1200">
                <a:solidFill>
                  <a:schemeClr val="tx1"/>
                </a:solidFill>
                <a:latin typeface="Marianne" panose="02000000000000000000" pitchFamily="2" charset="0"/>
                <a:ea typeface="+mn-ea"/>
                <a:cs typeface="+mn-cs"/>
              </a:defRPr>
            </a:lvl4pPr>
            <a:lvl5pPr marL="927450" indent="-171450" algn="l" defTabSz="914400" rtl="0" eaLnBrk="1" latinLnBrk="0" hangingPunct="1">
              <a:lnSpc>
                <a:spcPct val="100000"/>
              </a:lnSpc>
              <a:spcBef>
                <a:spcPts val="100"/>
              </a:spcBef>
              <a:spcAft>
                <a:spcPts val="100"/>
              </a:spcAft>
              <a:buSzPct val="100000"/>
              <a:buFont typeface="Wingdings" pitchFamily="2" charset="2"/>
              <a:buChar char="§"/>
              <a:defRPr sz="700" kern="1200">
                <a:solidFill>
                  <a:schemeClr val="tx1"/>
                </a:solidFill>
                <a:latin typeface="Marianne" panose="02000000000000000000" pitchFamily="2"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fr-FR" sz="1867" b="1" dirty="0"/>
              <a:t>Nos réussites</a:t>
            </a:r>
          </a:p>
        </p:txBody>
      </p:sp>
      <p:sp>
        <p:nvSpPr>
          <p:cNvPr id="13" name="Rectangle 12">
            <a:extLst>
              <a:ext uri="{FF2B5EF4-FFF2-40B4-BE49-F238E27FC236}">
                <a16:creationId xmlns:a16="http://schemas.microsoft.com/office/drawing/2014/main" id="{97CF7EC4-50BA-41C8-8A4E-384B9C75FB59}"/>
              </a:ext>
            </a:extLst>
          </p:cNvPr>
          <p:cNvSpPr/>
          <p:nvPr/>
        </p:nvSpPr>
        <p:spPr>
          <a:xfrm>
            <a:off x="6311182" y="3171855"/>
            <a:ext cx="5245181" cy="3401824"/>
          </a:xfrm>
          <a:prstGeom prst="rect">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400"/>
          </a:p>
        </p:txBody>
      </p:sp>
      <p:sp>
        <p:nvSpPr>
          <p:cNvPr id="12" name="Espace réservé du texte 6">
            <a:extLst>
              <a:ext uri="{FF2B5EF4-FFF2-40B4-BE49-F238E27FC236}">
                <a16:creationId xmlns:a16="http://schemas.microsoft.com/office/drawing/2014/main" id="{F22A35F6-1669-459E-940D-298D1419DFA8}"/>
              </a:ext>
            </a:extLst>
          </p:cNvPr>
          <p:cNvSpPr txBox="1">
            <a:spLocks/>
          </p:cNvSpPr>
          <p:nvPr/>
        </p:nvSpPr>
        <p:spPr bwMode="gray">
          <a:xfrm>
            <a:off x="6480043" y="2990289"/>
            <a:ext cx="1728192" cy="355234"/>
          </a:xfrm>
          <a:prstGeom prst="rect">
            <a:avLst/>
          </a:prstGeom>
          <a:solidFill>
            <a:schemeClr val="bg1"/>
          </a:solidFill>
        </p:spPr>
        <p:txBody>
          <a:bodyPr vert="horz" lIns="0" tIns="0" rIns="0" bIns="0" rtlCol="0" anchor="t" anchorCtr="0">
            <a:noAutofit/>
          </a:bodyPr>
          <a:lstStyle>
            <a:lvl1pPr marL="92075" indent="0" algn="l" defTabSz="914400" rtl="0" eaLnBrk="1" latinLnBrk="0" hangingPunct="1">
              <a:lnSpc>
                <a:spcPct val="100000"/>
              </a:lnSpc>
              <a:spcBef>
                <a:spcPts val="0"/>
              </a:spcBef>
              <a:spcAft>
                <a:spcPts val="500"/>
              </a:spcAft>
              <a:buFont typeface="Arial" pitchFamily="34" charset="0"/>
              <a:buNone/>
              <a:tabLst/>
              <a:defRPr sz="1400" b="0" kern="1200">
                <a:solidFill>
                  <a:schemeClr val="tx1"/>
                </a:solidFill>
                <a:latin typeface="Marianne" panose="02000000000000000000" pitchFamily="2" charset="0"/>
                <a:ea typeface="+mn-ea"/>
                <a:cs typeface="+mn-cs"/>
              </a:defRPr>
            </a:lvl1pPr>
            <a:lvl2pPr marL="351450" indent="-171450" algn="l" defTabSz="914400" rtl="0" eaLnBrk="1" latinLnBrk="0" hangingPunct="1">
              <a:lnSpc>
                <a:spcPct val="100000"/>
              </a:lnSpc>
              <a:spcBef>
                <a:spcPts val="600"/>
              </a:spcBef>
              <a:spcAft>
                <a:spcPts val="600"/>
              </a:spcAft>
              <a:buSzPct val="100000"/>
              <a:buFont typeface="Arial" panose="020B0604020202020204" pitchFamily="34" charset="0"/>
              <a:buChar char="•"/>
              <a:defRPr sz="1200" kern="1200">
                <a:solidFill>
                  <a:schemeClr val="tx1"/>
                </a:solidFill>
                <a:latin typeface="Marianne" panose="02000000000000000000" pitchFamily="2" charset="0"/>
                <a:ea typeface="+mn-ea"/>
                <a:cs typeface="+mn-cs"/>
              </a:defRPr>
            </a:lvl2pPr>
            <a:lvl3pPr marL="531450" indent="-171450" algn="l" defTabSz="914400" rtl="0" eaLnBrk="1" latinLnBrk="0" hangingPunct="1">
              <a:lnSpc>
                <a:spcPct val="100000"/>
              </a:lnSpc>
              <a:spcBef>
                <a:spcPts val="100"/>
              </a:spcBef>
              <a:spcAft>
                <a:spcPts val="100"/>
              </a:spcAft>
              <a:buSzPct val="100000"/>
              <a:buFont typeface="Wingdings" pitchFamily="2" charset="2"/>
              <a:buChar char="§"/>
              <a:defRPr sz="1000" kern="1200" baseline="0">
                <a:solidFill>
                  <a:schemeClr val="tx1"/>
                </a:solidFill>
                <a:latin typeface="Marianne" panose="02000000000000000000" pitchFamily="2" charset="0"/>
                <a:ea typeface="+mn-ea"/>
                <a:cs typeface="+mn-cs"/>
              </a:defRPr>
            </a:lvl3pPr>
            <a:lvl4pPr marL="711450" indent="-171450" algn="l" defTabSz="914400" rtl="0" eaLnBrk="1" latinLnBrk="0" hangingPunct="1">
              <a:lnSpc>
                <a:spcPct val="100000"/>
              </a:lnSpc>
              <a:spcBef>
                <a:spcPts val="100"/>
              </a:spcBef>
              <a:spcAft>
                <a:spcPts val="100"/>
              </a:spcAft>
              <a:buSzPct val="100000"/>
              <a:buFont typeface="Arial" panose="020B0604020202020204" pitchFamily="34" charset="0"/>
              <a:buChar char="•"/>
              <a:defRPr sz="800" kern="1200">
                <a:solidFill>
                  <a:schemeClr val="tx1"/>
                </a:solidFill>
                <a:latin typeface="Marianne" panose="02000000000000000000" pitchFamily="2" charset="0"/>
                <a:ea typeface="+mn-ea"/>
                <a:cs typeface="+mn-cs"/>
              </a:defRPr>
            </a:lvl4pPr>
            <a:lvl5pPr marL="927450" indent="-171450" algn="l" defTabSz="914400" rtl="0" eaLnBrk="1" latinLnBrk="0" hangingPunct="1">
              <a:lnSpc>
                <a:spcPct val="100000"/>
              </a:lnSpc>
              <a:spcBef>
                <a:spcPts val="100"/>
              </a:spcBef>
              <a:spcAft>
                <a:spcPts val="100"/>
              </a:spcAft>
              <a:buSzPct val="100000"/>
              <a:buFont typeface="Wingdings" pitchFamily="2" charset="2"/>
              <a:buChar char="§"/>
              <a:defRPr sz="700" kern="1200">
                <a:solidFill>
                  <a:schemeClr val="tx1"/>
                </a:solidFill>
                <a:latin typeface="Marianne" panose="02000000000000000000" pitchFamily="2"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fr-FR" sz="1867" b="1" dirty="0"/>
              <a:t>Nos défis</a:t>
            </a:r>
          </a:p>
        </p:txBody>
      </p:sp>
      <p:sp>
        <p:nvSpPr>
          <p:cNvPr id="21" name="Titre 4">
            <a:extLst>
              <a:ext uri="{FF2B5EF4-FFF2-40B4-BE49-F238E27FC236}">
                <a16:creationId xmlns:a16="http://schemas.microsoft.com/office/drawing/2014/main" id="{B735FF0C-9F91-4A34-B625-09FEE5000E20}"/>
              </a:ext>
            </a:extLst>
          </p:cNvPr>
          <p:cNvSpPr>
            <a:spLocks noGrp="1"/>
          </p:cNvSpPr>
          <p:nvPr>
            <p:ph type="title"/>
          </p:nvPr>
        </p:nvSpPr>
        <p:spPr>
          <a:xfrm>
            <a:off x="1627141" y="603406"/>
            <a:ext cx="8937718" cy="580500"/>
          </a:xfrm>
        </p:spPr>
        <p:txBody>
          <a:bodyPr>
            <a:noAutofit/>
          </a:bodyPr>
          <a:lstStyle/>
          <a:p>
            <a:r>
              <a:rPr lang="fr-FR" sz="1800" dirty="0">
                <a:solidFill>
                  <a:schemeClr val="tx2"/>
                </a:solidFill>
              </a:rPr>
              <a:t>Engagement n°6 reformulé : Les étudiants peuvent consulter les résultats de l’université (qualité, activité, insertion)</a:t>
            </a:r>
            <a:endParaRPr lang="fr-FR" sz="2000" dirty="0">
              <a:solidFill>
                <a:schemeClr val="tx2"/>
              </a:solidFill>
            </a:endParaRPr>
          </a:p>
        </p:txBody>
      </p:sp>
      <p:sp>
        <p:nvSpPr>
          <p:cNvPr id="14" name="ZoneTexte 13">
            <a:extLst>
              <a:ext uri="{FF2B5EF4-FFF2-40B4-BE49-F238E27FC236}">
                <a16:creationId xmlns:a16="http://schemas.microsoft.com/office/drawing/2014/main" id="{E841DEC8-8138-48F1-9A9F-30C4617E2A45}"/>
              </a:ext>
            </a:extLst>
          </p:cNvPr>
          <p:cNvSpPr txBox="1"/>
          <p:nvPr/>
        </p:nvSpPr>
        <p:spPr>
          <a:xfrm>
            <a:off x="623392" y="1768690"/>
            <a:ext cx="8117621" cy="769441"/>
          </a:xfrm>
          <a:prstGeom prst="rect">
            <a:avLst/>
          </a:prstGeom>
          <a:noFill/>
        </p:spPr>
        <p:txBody>
          <a:bodyPr wrap="square" rtlCol="0">
            <a:spAutoFit/>
          </a:bodyPr>
          <a:lstStyle/>
          <a:p>
            <a:pPr marL="171450" indent="-171450">
              <a:buFontTx/>
              <a:buChar char="-"/>
            </a:pPr>
            <a:r>
              <a:rPr lang="fr-FR" sz="1100" dirty="0">
                <a:latin typeface="Marianne" panose="02000000000000000000" pitchFamily="2" charset="0"/>
              </a:rPr>
              <a:t>Taux de réussite des formations</a:t>
            </a:r>
          </a:p>
          <a:p>
            <a:pPr marL="171450" indent="-171450">
              <a:buFontTx/>
              <a:buChar char="-"/>
            </a:pPr>
            <a:r>
              <a:rPr lang="fr-FR" sz="1100" dirty="0">
                <a:latin typeface="Marianne" panose="02000000000000000000" pitchFamily="2" charset="0"/>
              </a:rPr>
              <a:t>Suivi de la réussite des étudiants par parcours</a:t>
            </a:r>
          </a:p>
          <a:p>
            <a:pPr marL="171450" indent="-171450">
              <a:buFontTx/>
              <a:buChar char="-"/>
            </a:pPr>
            <a:r>
              <a:rPr lang="fr-FR" sz="1100" dirty="0">
                <a:latin typeface="Marianne" panose="02000000000000000000" pitchFamily="2" charset="0"/>
              </a:rPr>
              <a:t>Livret et tableau de bord de la scolarité</a:t>
            </a:r>
          </a:p>
          <a:p>
            <a:pPr marL="171450" indent="-171450">
              <a:buFontTx/>
              <a:buChar char="-"/>
            </a:pPr>
            <a:r>
              <a:rPr lang="fr-FR" sz="1100" dirty="0">
                <a:latin typeface="Marianne" panose="02000000000000000000" pitchFamily="2" charset="0"/>
              </a:rPr>
              <a:t>Enquête de satisfaction sur la qualité de service rendu</a:t>
            </a:r>
            <a:endParaRPr lang="fr-FR" sz="1050" dirty="0">
              <a:latin typeface="Marianne" panose="02000000000000000000" pitchFamily="2" charset="0"/>
            </a:endParaRPr>
          </a:p>
        </p:txBody>
      </p:sp>
      <p:sp>
        <p:nvSpPr>
          <p:cNvPr id="15" name="ZoneTexte 14">
            <a:extLst>
              <a:ext uri="{FF2B5EF4-FFF2-40B4-BE49-F238E27FC236}">
                <a16:creationId xmlns:a16="http://schemas.microsoft.com/office/drawing/2014/main" id="{E85EB4D3-C7F9-4C60-92C5-8DFECB1B2D33}"/>
              </a:ext>
            </a:extLst>
          </p:cNvPr>
          <p:cNvSpPr txBox="1"/>
          <p:nvPr/>
        </p:nvSpPr>
        <p:spPr>
          <a:xfrm>
            <a:off x="635637" y="3345522"/>
            <a:ext cx="5031738" cy="430887"/>
          </a:xfrm>
          <a:prstGeom prst="rect">
            <a:avLst/>
          </a:prstGeom>
          <a:noFill/>
        </p:spPr>
        <p:txBody>
          <a:bodyPr wrap="square" rtlCol="0">
            <a:spAutoFit/>
          </a:bodyPr>
          <a:lstStyle/>
          <a:p>
            <a:pPr marL="171450" indent="-171450">
              <a:buFont typeface="Marianne" panose="02000000000000000000" pitchFamily="2" charset="0"/>
              <a:buChar char="-"/>
            </a:pPr>
            <a:r>
              <a:rPr lang="fr-FR" sz="1100" dirty="0">
                <a:latin typeface="Marianne" panose="02000000000000000000" pitchFamily="2" charset="0"/>
              </a:rPr>
              <a:t>Exemple : Publication des taux de réussite des formations / Enquête Services Publics+</a:t>
            </a:r>
          </a:p>
        </p:txBody>
      </p:sp>
      <p:sp>
        <p:nvSpPr>
          <p:cNvPr id="17" name="ZoneTexte 16">
            <a:extLst>
              <a:ext uri="{FF2B5EF4-FFF2-40B4-BE49-F238E27FC236}">
                <a16:creationId xmlns:a16="http://schemas.microsoft.com/office/drawing/2014/main" id="{DFEE615D-35F2-4B9D-A8FC-74949505845C}"/>
              </a:ext>
            </a:extLst>
          </p:cNvPr>
          <p:cNvSpPr txBox="1"/>
          <p:nvPr/>
        </p:nvSpPr>
        <p:spPr>
          <a:xfrm>
            <a:off x="6360506" y="3345522"/>
            <a:ext cx="5146531" cy="584775"/>
          </a:xfrm>
          <a:prstGeom prst="rect">
            <a:avLst/>
          </a:prstGeom>
          <a:noFill/>
        </p:spPr>
        <p:txBody>
          <a:bodyPr wrap="square" rtlCol="0">
            <a:spAutoFit/>
          </a:bodyPr>
          <a:lstStyle/>
          <a:p>
            <a:pPr marL="171450" indent="-171450">
              <a:buFont typeface="Marianne" panose="02000000000000000000" pitchFamily="2" charset="0"/>
              <a:buChar char="-"/>
            </a:pPr>
            <a:r>
              <a:rPr lang="fr-FR" sz="1100" dirty="0">
                <a:latin typeface="Marianne" panose="02000000000000000000" pitchFamily="2" charset="0"/>
              </a:rPr>
              <a:t>Exemple : Suivre les actions mises en œuvre suite à l’analyse des résultats / Suivre les actions d’amélioration de l’expérience étudiante</a:t>
            </a:r>
          </a:p>
          <a:p>
            <a:pPr marL="171450" indent="-171450">
              <a:buFont typeface="Marianne" panose="02000000000000000000" pitchFamily="2" charset="0"/>
              <a:buChar char="-"/>
            </a:pPr>
            <a:endParaRPr lang="fr-FR" sz="1000" dirty="0">
              <a:latin typeface="Marianne" panose="02000000000000000000" pitchFamily="2" charset="0"/>
            </a:endParaRPr>
          </a:p>
        </p:txBody>
      </p:sp>
      <p:sp>
        <p:nvSpPr>
          <p:cNvPr id="18" name="Rectangle 17">
            <a:extLst>
              <a:ext uri="{FF2B5EF4-FFF2-40B4-BE49-F238E27FC236}">
                <a16:creationId xmlns:a16="http://schemas.microsoft.com/office/drawing/2014/main" id="{89868A1F-8155-463E-BB67-4DAC803F2630}"/>
              </a:ext>
            </a:extLst>
          </p:cNvPr>
          <p:cNvSpPr/>
          <p:nvPr/>
        </p:nvSpPr>
        <p:spPr>
          <a:xfrm>
            <a:off x="527383" y="1685555"/>
            <a:ext cx="11028981" cy="102789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400"/>
          </a:p>
        </p:txBody>
      </p:sp>
      <p:sp>
        <p:nvSpPr>
          <p:cNvPr id="22" name="Espace réservé du texte 6">
            <a:extLst>
              <a:ext uri="{FF2B5EF4-FFF2-40B4-BE49-F238E27FC236}">
                <a16:creationId xmlns:a16="http://schemas.microsoft.com/office/drawing/2014/main" id="{EE72BA61-F881-4E38-AEAE-C3E4EF74EAFF}"/>
              </a:ext>
            </a:extLst>
          </p:cNvPr>
          <p:cNvSpPr txBox="1">
            <a:spLocks/>
          </p:cNvSpPr>
          <p:nvPr/>
        </p:nvSpPr>
        <p:spPr bwMode="gray">
          <a:xfrm>
            <a:off x="623392" y="1544622"/>
            <a:ext cx="2111805" cy="270435"/>
          </a:xfrm>
          <a:prstGeom prst="rect">
            <a:avLst/>
          </a:prstGeom>
          <a:solidFill>
            <a:schemeClr val="bg1"/>
          </a:solidFill>
        </p:spPr>
        <p:txBody>
          <a:bodyPr vert="horz" lIns="0" tIns="0" rIns="0" bIns="0" rtlCol="0" anchor="t" anchorCtr="0">
            <a:noAutofit/>
          </a:bodyPr>
          <a:lstStyle>
            <a:lvl1pPr marL="0" indent="0" algn="l" defTabSz="1219170" rtl="0" eaLnBrk="1" latinLnBrk="0" hangingPunct="1">
              <a:lnSpc>
                <a:spcPct val="100000"/>
              </a:lnSpc>
              <a:spcBef>
                <a:spcPts val="0"/>
              </a:spcBef>
              <a:spcAft>
                <a:spcPts val="667"/>
              </a:spcAft>
              <a:buFont typeface="Arial" pitchFamily="34" charset="0"/>
              <a:buNone/>
              <a:defRPr sz="1400" b="0" kern="1200">
                <a:solidFill>
                  <a:schemeClr val="tx1"/>
                </a:solidFill>
                <a:latin typeface="+mn-lt"/>
                <a:ea typeface="+mn-ea"/>
                <a:cs typeface="+mn-cs"/>
              </a:defRPr>
            </a:lvl1pPr>
            <a:lvl2pPr marL="335992" indent="-95998" algn="l" defTabSz="1219170" rtl="0" eaLnBrk="1" latinLnBrk="0" hangingPunct="1">
              <a:lnSpc>
                <a:spcPct val="100000"/>
              </a:lnSpc>
              <a:spcBef>
                <a:spcPts val="800"/>
              </a:spcBef>
              <a:spcAft>
                <a:spcPts val="800"/>
              </a:spcAft>
              <a:buFont typeface="Arial" pitchFamily="34" charset="0"/>
              <a:buChar char="•"/>
              <a:defRPr sz="1267" kern="1200">
                <a:solidFill>
                  <a:schemeClr val="tx1"/>
                </a:solidFill>
                <a:latin typeface="+mn-lt"/>
                <a:ea typeface="+mn-ea"/>
                <a:cs typeface="+mn-cs"/>
              </a:defRPr>
            </a:lvl2pPr>
            <a:lvl3pPr marL="575986" indent="-95998" algn="l" defTabSz="1219170" rtl="0" eaLnBrk="1" latinLnBrk="0" hangingPunct="1">
              <a:lnSpc>
                <a:spcPct val="100000"/>
              </a:lnSpc>
              <a:spcBef>
                <a:spcPts val="133"/>
              </a:spcBef>
              <a:spcAft>
                <a:spcPts val="133"/>
              </a:spcAft>
              <a:buSzPct val="100000"/>
              <a:buFont typeface="Arial" pitchFamily="34" charset="0"/>
              <a:buChar char="•"/>
              <a:defRPr sz="1133" kern="1200" baseline="0">
                <a:solidFill>
                  <a:schemeClr val="tx1"/>
                </a:solidFill>
                <a:latin typeface="+mn-lt"/>
                <a:ea typeface="+mn-ea"/>
                <a:cs typeface="+mn-cs"/>
              </a:defRPr>
            </a:lvl3pPr>
            <a:lvl4pPr marL="815980" indent="-95998" algn="l" defTabSz="1219170" rtl="0" eaLnBrk="1" latinLnBrk="0" hangingPunct="1">
              <a:lnSpc>
                <a:spcPct val="100000"/>
              </a:lnSpc>
              <a:spcBef>
                <a:spcPts val="133"/>
              </a:spcBef>
              <a:spcAft>
                <a:spcPts val="133"/>
              </a:spcAft>
              <a:buSzPct val="100000"/>
              <a:buFont typeface="Arial" pitchFamily="34" charset="0"/>
              <a:buChar char="•"/>
              <a:defRPr sz="1000" kern="1200">
                <a:solidFill>
                  <a:schemeClr val="tx1"/>
                </a:solidFill>
                <a:latin typeface="+mn-lt"/>
                <a:ea typeface="+mn-ea"/>
                <a:cs typeface="+mn-cs"/>
              </a:defRPr>
            </a:lvl4pPr>
            <a:lvl5pPr marL="1103972" indent="-95998" algn="l" defTabSz="1219170" rtl="0" eaLnBrk="1" latinLnBrk="0" hangingPunct="1">
              <a:lnSpc>
                <a:spcPct val="100000"/>
              </a:lnSpc>
              <a:spcBef>
                <a:spcPts val="133"/>
              </a:spcBef>
              <a:spcAft>
                <a:spcPts val="133"/>
              </a:spcAft>
              <a:buSzPct val="100000"/>
              <a:buFont typeface="Arial" pitchFamily="34" charset="0"/>
              <a:buChar char="•"/>
              <a:defRPr sz="933"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a:lstStyle>
          <a:p>
            <a:r>
              <a:rPr lang="fr-FR" b="1"/>
              <a:t>  Observations </a:t>
            </a:r>
            <a:endParaRPr lang="fr-FR" b="1" dirty="0"/>
          </a:p>
        </p:txBody>
      </p:sp>
      <p:sp>
        <p:nvSpPr>
          <p:cNvPr id="19" name="Titre 1">
            <a:extLst>
              <a:ext uri="{FF2B5EF4-FFF2-40B4-BE49-F238E27FC236}">
                <a16:creationId xmlns:a16="http://schemas.microsoft.com/office/drawing/2014/main" id="{635F28BE-A1D9-4D97-B3A5-1C376CDE8BB5}"/>
              </a:ext>
            </a:extLst>
          </p:cNvPr>
          <p:cNvSpPr txBox="1">
            <a:spLocks/>
          </p:cNvSpPr>
          <p:nvPr/>
        </p:nvSpPr>
        <p:spPr bwMode="gray">
          <a:xfrm>
            <a:off x="1627141" y="284320"/>
            <a:ext cx="8332035" cy="452855"/>
          </a:xfrm>
          <a:prstGeom prst="rect">
            <a:avLst/>
          </a:prstGeom>
        </p:spPr>
        <p:txBody>
          <a:bodyPr vert="horz" lIns="0" tIns="0" rIns="0" bIns="0" rtlCol="0" anchor="t" anchorCtr="0">
            <a:noAutofit/>
          </a:bodyPr>
          <a:lstStyle>
            <a:lvl1pPr algn="l" defTabSz="1219170" rtl="0" eaLnBrk="1" latinLnBrk="0" hangingPunct="1">
              <a:lnSpc>
                <a:spcPct val="90000"/>
              </a:lnSpc>
              <a:spcBef>
                <a:spcPct val="0"/>
              </a:spcBef>
              <a:buNone/>
              <a:defRPr sz="3400" b="1" kern="1200">
                <a:solidFill>
                  <a:schemeClr val="tx1"/>
                </a:solidFill>
                <a:latin typeface="+mj-lt"/>
                <a:ea typeface="+mj-ea"/>
                <a:cs typeface="+mj-cs"/>
              </a:defRPr>
            </a:lvl1pPr>
          </a:lstStyle>
          <a:p>
            <a:r>
              <a:rPr lang="fr-FR" sz="2000" cap="all" dirty="0">
                <a:solidFill>
                  <a:srgbClr val="002060"/>
                </a:solidFill>
                <a:latin typeface="Marianne ExtraBold" panose="02000000000000000000" pitchFamily="50" charset="0"/>
              </a:rPr>
              <a:t>Atelier sur les engagements Services publics+</a:t>
            </a:r>
            <a:br>
              <a:rPr lang="fr-FR" sz="2000" i="1" cap="all" dirty="0">
                <a:solidFill>
                  <a:srgbClr val="002060"/>
                </a:solidFill>
                <a:latin typeface="Marianne ExtraBold" panose="02000000000000000000" pitchFamily="50" charset="0"/>
              </a:rPr>
            </a:br>
            <a:endParaRPr lang="fr-FR" sz="2000" i="1" cap="all" dirty="0">
              <a:solidFill>
                <a:srgbClr val="002060"/>
              </a:solidFill>
              <a:latin typeface="Marianne ExtraBold" panose="02000000000000000000" pitchFamily="50" charset="0"/>
            </a:endParaRPr>
          </a:p>
        </p:txBody>
      </p:sp>
    </p:spTree>
    <p:extLst>
      <p:ext uri="{BB962C8B-B14F-4D97-AF65-F5344CB8AC3E}">
        <p14:creationId xmlns:p14="http://schemas.microsoft.com/office/powerpoint/2010/main" val="317967419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re 4">
            <a:extLst>
              <a:ext uri="{FF2B5EF4-FFF2-40B4-BE49-F238E27FC236}">
                <a16:creationId xmlns:a16="http://schemas.microsoft.com/office/drawing/2014/main" id="{B735FF0C-9F91-4A34-B625-09FEE5000E20}"/>
              </a:ext>
            </a:extLst>
          </p:cNvPr>
          <p:cNvSpPr>
            <a:spLocks noGrp="1"/>
          </p:cNvSpPr>
          <p:nvPr>
            <p:ph type="title"/>
          </p:nvPr>
        </p:nvSpPr>
        <p:spPr>
          <a:xfrm>
            <a:off x="1627141" y="617049"/>
            <a:ext cx="9027160" cy="526613"/>
          </a:xfrm>
        </p:spPr>
        <p:txBody>
          <a:bodyPr>
            <a:noAutofit/>
          </a:bodyPr>
          <a:lstStyle/>
          <a:p>
            <a:r>
              <a:rPr lang="fr-FR" sz="1800" dirty="0">
                <a:solidFill>
                  <a:schemeClr val="tx2"/>
                </a:solidFill>
              </a:rPr>
              <a:t>Engagement n°7 reformulé : L’avis des étudiants est recueilli et pris en compte pour améliorer les services et formations proposés par l’université </a:t>
            </a:r>
            <a:endParaRPr lang="fr-FR" sz="2400" dirty="0">
              <a:solidFill>
                <a:schemeClr val="tx2"/>
              </a:solidFill>
            </a:endParaRPr>
          </a:p>
        </p:txBody>
      </p:sp>
      <p:sp>
        <p:nvSpPr>
          <p:cNvPr id="14" name="ZoneTexte 13">
            <a:extLst>
              <a:ext uri="{FF2B5EF4-FFF2-40B4-BE49-F238E27FC236}">
                <a16:creationId xmlns:a16="http://schemas.microsoft.com/office/drawing/2014/main" id="{BD9AE46A-3E73-438B-B996-6F4E0B697C95}"/>
              </a:ext>
            </a:extLst>
          </p:cNvPr>
          <p:cNvSpPr txBox="1"/>
          <p:nvPr/>
        </p:nvSpPr>
        <p:spPr>
          <a:xfrm>
            <a:off x="652856" y="1792574"/>
            <a:ext cx="10778033" cy="430887"/>
          </a:xfrm>
          <a:prstGeom prst="rect">
            <a:avLst/>
          </a:prstGeom>
          <a:noFill/>
        </p:spPr>
        <p:txBody>
          <a:bodyPr wrap="square" rtlCol="0">
            <a:spAutoFit/>
          </a:bodyPr>
          <a:lstStyle/>
          <a:p>
            <a:pPr marL="171450" indent="-171450">
              <a:buFontTx/>
              <a:buChar char="-"/>
            </a:pPr>
            <a:r>
              <a:rPr lang="fr-FR" sz="1100" dirty="0">
                <a:latin typeface="Marianne" panose="02000000000000000000" pitchFamily="2" charset="0"/>
              </a:rPr>
              <a:t>CPP : échanges entre étudiants et l’Université</a:t>
            </a:r>
          </a:p>
          <a:p>
            <a:pPr marL="171450" indent="-171450">
              <a:buFontTx/>
              <a:buChar char="-"/>
            </a:pPr>
            <a:r>
              <a:rPr lang="fr-FR" sz="1100" dirty="0">
                <a:latin typeface="Marianne" panose="02000000000000000000" pitchFamily="2" charset="0"/>
              </a:rPr>
              <a:t>Aller à la rencontre des étudiants</a:t>
            </a:r>
          </a:p>
        </p:txBody>
      </p:sp>
      <p:sp>
        <p:nvSpPr>
          <p:cNvPr id="15" name="ZoneTexte 14">
            <a:extLst>
              <a:ext uri="{FF2B5EF4-FFF2-40B4-BE49-F238E27FC236}">
                <a16:creationId xmlns:a16="http://schemas.microsoft.com/office/drawing/2014/main" id="{9D5C7580-CDBE-4C32-9846-AF1276A04DA3}"/>
              </a:ext>
            </a:extLst>
          </p:cNvPr>
          <p:cNvSpPr txBox="1"/>
          <p:nvPr/>
        </p:nvSpPr>
        <p:spPr>
          <a:xfrm>
            <a:off x="635637" y="3316510"/>
            <a:ext cx="5040561" cy="430887"/>
          </a:xfrm>
          <a:prstGeom prst="rect">
            <a:avLst/>
          </a:prstGeom>
          <a:noFill/>
        </p:spPr>
        <p:txBody>
          <a:bodyPr wrap="square" rtlCol="0">
            <a:spAutoFit/>
          </a:bodyPr>
          <a:lstStyle/>
          <a:p>
            <a:pPr marL="171450" indent="-171450">
              <a:buFontTx/>
              <a:buChar char="-"/>
            </a:pPr>
            <a:r>
              <a:rPr lang="fr-FR" sz="1100" dirty="0">
                <a:latin typeface="Marianne" panose="02000000000000000000" pitchFamily="2" charset="0"/>
              </a:rPr>
              <a:t>Exemple : Prise en compte des demandes portant sur l’éloignement des salles</a:t>
            </a:r>
          </a:p>
        </p:txBody>
      </p:sp>
      <p:sp>
        <p:nvSpPr>
          <p:cNvPr id="17" name="ZoneTexte 16">
            <a:extLst>
              <a:ext uri="{FF2B5EF4-FFF2-40B4-BE49-F238E27FC236}">
                <a16:creationId xmlns:a16="http://schemas.microsoft.com/office/drawing/2014/main" id="{23D2FF47-51D0-4EFC-9DDC-03DC112CCFAF}"/>
              </a:ext>
            </a:extLst>
          </p:cNvPr>
          <p:cNvSpPr txBox="1"/>
          <p:nvPr/>
        </p:nvSpPr>
        <p:spPr>
          <a:xfrm>
            <a:off x="6353152" y="3316510"/>
            <a:ext cx="5127193" cy="261610"/>
          </a:xfrm>
          <a:prstGeom prst="rect">
            <a:avLst/>
          </a:prstGeom>
          <a:noFill/>
        </p:spPr>
        <p:txBody>
          <a:bodyPr wrap="square" rtlCol="0">
            <a:spAutoFit/>
          </a:bodyPr>
          <a:lstStyle/>
          <a:p>
            <a:pPr marL="171450" indent="-171450">
              <a:buFontTx/>
              <a:buChar char="-"/>
            </a:pPr>
            <a:r>
              <a:rPr lang="fr-FR" sz="1100" dirty="0">
                <a:latin typeface="Marianne" panose="02000000000000000000" pitchFamily="2" charset="0"/>
              </a:rPr>
              <a:t>Exemple : Développer les contacts avec les étudiants</a:t>
            </a:r>
          </a:p>
        </p:txBody>
      </p:sp>
      <p:sp>
        <p:nvSpPr>
          <p:cNvPr id="18" name="Rectangle 17">
            <a:extLst>
              <a:ext uri="{FF2B5EF4-FFF2-40B4-BE49-F238E27FC236}">
                <a16:creationId xmlns:a16="http://schemas.microsoft.com/office/drawing/2014/main" id="{C534C842-ABE0-4103-A0E0-7A8B5EEDA10A}"/>
              </a:ext>
            </a:extLst>
          </p:cNvPr>
          <p:cNvSpPr/>
          <p:nvPr/>
        </p:nvSpPr>
        <p:spPr>
          <a:xfrm>
            <a:off x="527382" y="3171856"/>
            <a:ext cx="5245181" cy="3401824"/>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400"/>
          </a:p>
        </p:txBody>
      </p:sp>
      <p:sp>
        <p:nvSpPr>
          <p:cNvPr id="22" name="Espace réservé du texte 6">
            <a:extLst>
              <a:ext uri="{FF2B5EF4-FFF2-40B4-BE49-F238E27FC236}">
                <a16:creationId xmlns:a16="http://schemas.microsoft.com/office/drawing/2014/main" id="{05251706-D052-4365-97EA-FFD9F2FEC5AB}"/>
              </a:ext>
            </a:extLst>
          </p:cNvPr>
          <p:cNvSpPr txBox="1">
            <a:spLocks/>
          </p:cNvSpPr>
          <p:nvPr/>
        </p:nvSpPr>
        <p:spPr bwMode="gray">
          <a:xfrm>
            <a:off x="635638" y="2999814"/>
            <a:ext cx="2111805" cy="355234"/>
          </a:xfrm>
          <a:prstGeom prst="rect">
            <a:avLst/>
          </a:prstGeom>
          <a:solidFill>
            <a:schemeClr val="bg1"/>
          </a:solidFill>
        </p:spPr>
        <p:txBody>
          <a:bodyPr vert="horz" lIns="0" tIns="0" rIns="0" bIns="0" rtlCol="0" anchor="t" anchorCtr="0">
            <a:noAutofit/>
          </a:bodyPr>
          <a:lstStyle>
            <a:lvl1pPr marL="92075" indent="0" algn="l" defTabSz="914400" rtl="0" eaLnBrk="1" latinLnBrk="0" hangingPunct="1">
              <a:lnSpc>
                <a:spcPct val="100000"/>
              </a:lnSpc>
              <a:spcBef>
                <a:spcPts val="0"/>
              </a:spcBef>
              <a:spcAft>
                <a:spcPts val="500"/>
              </a:spcAft>
              <a:buFont typeface="Arial" pitchFamily="34" charset="0"/>
              <a:buNone/>
              <a:tabLst/>
              <a:defRPr sz="1400" b="0" kern="1200">
                <a:solidFill>
                  <a:schemeClr val="tx1"/>
                </a:solidFill>
                <a:latin typeface="Marianne" panose="02000000000000000000" pitchFamily="2" charset="0"/>
                <a:ea typeface="+mn-ea"/>
                <a:cs typeface="+mn-cs"/>
              </a:defRPr>
            </a:lvl1pPr>
            <a:lvl2pPr marL="351450" indent="-171450" algn="l" defTabSz="914400" rtl="0" eaLnBrk="1" latinLnBrk="0" hangingPunct="1">
              <a:lnSpc>
                <a:spcPct val="100000"/>
              </a:lnSpc>
              <a:spcBef>
                <a:spcPts val="600"/>
              </a:spcBef>
              <a:spcAft>
                <a:spcPts val="600"/>
              </a:spcAft>
              <a:buSzPct val="100000"/>
              <a:buFont typeface="Arial" panose="020B0604020202020204" pitchFamily="34" charset="0"/>
              <a:buChar char="•"/>
              <a:defRPr sz="1200" kern="1200">
                <a:solidFill>
                  <a:schemeClr val="tx1"/>
                </a:solidFill>
                <a:latin typeface="Marianne" panose="02000000000000000000" pitchFamily="2" charset="0"/>
                <a:ea typeface="+mn-ea"/>
                <a:cs typeface="+mn-cs"/>
              </a:defRPr>
            </a:lvl2pPr>
            <a:lvl3pPr marL="531450" indent="-171450" algn="l" defTabSz="914400" rtl="0" eaLnBrk="1" latinLnBrk="0" hangingPunct="1">
              <a:lnSpc>
                <a:spcPct val="100000"/>
              </a:lnSpc>
              <a:spcBef>
                <a:spcPts val="100"/>
              </a:spcBef>
              <a:spcAft>
                <a:spcPts val="100"/>
              </a:spcAft>
              <a:buSzPct val="100000"/>
              <a:buFont typeface="Wingdings" pitchFamily="2" charset="2"/>
              <a:buChar char="§"/>
              <a:defRPr sz="1000" kern="1200" baseline="0">
                <a:solidFill>
                  <a:schemeClr val="tx1"/>
                </a:solidFill>
                <a:latin typeface="Marianne" panose="02000000000000000000" pitchFamily="2" charset="0"/>
                <a:ea typeface="+mn-ea"/>
                <a:cs typeface="+mn-cs"/>
              </a:defRPr>
            </a:lvl3pPr>
            <a:lvl4pPr marL="711450" indent="-171450" algn="l" defTabSz="914400" rtl="0" eaLnBrk="1" latinLnBrk="0" hangingPunct="1">
              <a:lnSpc>
                <a:spcPct val="100000"/>
              </a:lnSpc>
              <a:spcBef>
                <a:spcPts val="100"/>
              </a:spcBef>
              <a:spcAft>
                <a:spcPts val="100"/>
              </a:spcAft>
              <a:buSzPct val="100000"/>
              <a:buFont typeface="Arial" panose="020B0604020202020204" pitchFamily="34" charset="0"/>
              <a:buChar char="•"/>
              <a:defRPr sz="800" kern="1200">
                <a:solidFill>
                  <a:schemeClr val="tx1"/>
                </a:solidFill>
                <a:latin typeface="Marianne" panose="02000000000000000000" pitchFamily="2" charset="0"/>
                <a:ea typeface="+mn-ea"/>
                <a:cs typeface="+mn-cs"/>
              </a:defRPr>
            </a:lvl4pPr>
            <a:lvl5pPr marL="927450" indent="-171450" algn="l" defTabSz="914400" rtl="0" eaLnBrk="1" latinLnBrk="0" hangingPunct="1">
              <a:lnSpc>
                <a:spcPct val="100000"/>
              </a:lnSpc>
              <a:spcBef>
                <a:spcPts val="100"/>
              </a:spcBef>
              <a:spcAft>
                <a:spcPts val="100"/>
              </a:spcAft>
              <a:buSzPct val="100000"/>
              <a:buFont typeface="Wingdings" pitchFamily="2" charset="2"/>
              <a:buChar char="§"/>
              <a:defRPr sz="700" kern="1200">
                <a:solidFill>
                  <a:schemeClr val="tx1"/>
                </a:solidFill>
                <a:latin typeface="Marianne" panose="02000000000000000000" pitchFamily="2"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fr-FR" sz="1867" b="1" dirty="0"/>
              <a:t>Nos réussites</a:t>
            </a:r>
          </a:p>
        </p:txBody>
      </p:sp>
      <p:sp>
        <p:nvSpPr>
          <p:cNvPr id="23" name="Rectangle 22">
            <a:extLst>
              <a:ext uri="{FF2B5EF4-FFF2-40B4-BE49-F238E27FC236}">
                <a16:creationId xmlns:a16="http://schemas.microsoft.com/office/drawing/2014/main" id="{3E968F1C-638D-4B26-A2FB-E99BAAA8729A}"/>
              </a:ext>
            </a:extLst>
          </p:cNvPr>
          <p:cNvSpPr/>
          <p:nvPr/>
        </p:nvSpPr>
        <p:spPr>
          <a:xfrm>
            <a:off x="6311182" y="3171855"/>
            <a:ext cx="5245181" cy="3401824"/>
          </a:xfrm>
          <a:prstGeom prst="rect">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400"/>
          </a:p>
        </p:txBody>
      </p:sp>
      <p:sp>
        <p:nvSpPr>
          <p:cNvPr id="24" name="Espace réservé du texte 6">
            <a:extLst>
              <a:ext uri="{FF2B5EF4-FFF2-40B4-BE49-F238E27FC236}">
                <a16:creationId xmlns:a16="http://schemas.microsoft.com/office/drawing/2014/main" id="{70E735C7-EB50-46CE-AD98-75DE5CD31A0B}"/>
              </a:ext>
            </a:extLst>
          </p:cNvPr>
          <p:cNvSpPr txBox="1">
            <a:spLocks/>
          </p:cNvSpPr>
          <p:nvPr/>
        </p:nvSpPr>
        <p:spPr bwMode="gray">
          <a:xfrm>
            <a:off x="6480043" y="2999814"/>
            <a:ext cx="1728192" cy="355234"/>
          </a:xfrm>
          <a:prstGeom prst="rect">
            <a:avLst/>
          </a:prstGeom>
          <a:solidFill>
            <a:schemeClr val="bg1"/>
          </a:solidFill>
        </p:spPr>
        <p:txBody>
          <a:bodyPr vert="horz" lIns="0" tIns="0" rIns="0" bIns="0" rtlCol="0" anchor="t" anchorCtr="0">
            <a:noAutofit/>
          </a:bodyPr>
          <a:lstStyle>
            <a:lvl1pPr marL="92075" indent="0" algn="l" defTabSz="914400" rtl="0" eaLnBrk="1" latinLnBrk="0" hangingPunct="1">
              <a:lnSpc>
                <a:spcPct val="100000"/>
              </a:lnSpc>
              <a:spcBef>
                <a:spcPts val="0"/>
              </a:spcBef>
              <a:spcAft>
                <a:spcPts val="500"/>
              </a:spcAft>
              <a:buFont typeface="Arial" pitchFamily="34" charset="0"/>
              <a:buNone/>
              <a:tabLst/>
              <a:defRPr sz="1400" b="0" kern="1200">
                <a:solidFill>
                  <a:schemeClr val="tx1"/>
                </a:solidFill>
                <a:latin typeface="Marianne" panose="02000000000000000000" pitchFamily="2" charset="0"/>
                <a:ea typeface="+mn-ea"/>
                <a:cs typeface="+mn-cs"/>
              </a:defRPr>
            </a:lvl1pPr>
            <a:lvl2pPr marL="351450" indent="-171450" algn="l" defTabSz="914400" rtl="0" eaLnBrk="1" latinLnBrk="0" hangingPunct="1">
              <a:lnSpc>
                <a:spcPct val="100000"/>
              </a:lnSpc>
              <a:spcBef>
                <a:spcPts val="600"/>
              </a:spcBef>
              <a:spcAft>
                <a:spcPts val="600"/>
              </a:spcAft>
              <a:buSzPct val="100000"/>
              <a:buFont typeface="Arial" panose="020B0604020202020204" pitchFamily="34" charset="0"/>
              <a:buChar char="•"/>
              <a:defRPr sz="1200" kern="1200">
                <a:solidFill>
                  <a:schemeClr val="tx1"/>
                </a:solidFill>
                <a:latin typeface="Marianne" panose="02000000000000000000" pitchFamily="2" charset="0"/>
                <a:ea typeface="+mn-ea"/>
                <a:cs typeface="+mn-cs"/>
              </a:defRPr>
            </a:lvl2pPr>
            <a:lvl3pPr marL="531450" indent="-171450" algn="l" defTabSz="914400" rtl="0" eaLnBrk="1" latinLnBrk="0" hangingPunct="1">
              <a:lnSpc>
                <a:spcPct val="100000"/>
              </a:lnSpc>
              <a:spcBef>
                <a:spcPts val="100"/>
              </a:spcBef>
              <a:spcAft>
                <a:spcPts val="100"/>
              </a:spcAft>
              <a:buSzPct val="100000"/>
              <a:buFont typeface="Wingdings" pitchFamily="2" charset="2"/>
              <a:buChar char="§"/>
              <a:defRPr sz="1000" kern="1200" baseline="0">
                <a:solidFill>
                  <a:schemeClr val="tx1"/>
                </a:solidFill>
                <a:latin typeface="Marianne" panose="02000000000000000000" pitchFamily="2" charset="0"/>
                <a:ea typeface="+mn-ea"/>
                <a:cs typeface="+mn-cs"/>
              </a:defRPr>
            </a:lvl3pPr>
            <a:lvl4pPr marL="711450" indent="-171450" algn="l" defTabSz="914400" rtl="0" eaLnBrk="1" latinLnBrk="0" hangingPunct="1">
              <a:lnSpc>
                <a:spcPct val="100000"/>
              </a:lnSpc>
              <a:spcBef>
                <a:spcPts val="100"/>
              </a:spcBef>
              <a:spcAft>
                <a:spcPts val="100"/>
              </a:spcAft>
              <a:buSzPct val="100000"/>
              <a:buFont typeface="Arial" panose="020B0604020202020204" pitchFamily="34" charset="0"/>
              <a:buChar char="•"/>
              <a:defRPr sz="800" kern="1200">
                <a:solidFill>
                  <a:schemeClr val="tx1"/>
                </a:solidFill>
                <a:latin typeface="Marianne" panose="02000000000000000000" pitchFamily="2" charset="0"/>
                <a:ea typeface="+mn-ea"/>
                <a:cs typeface="+mn-cs"/>
              </a:defRPr>
            </a:lvl4pPr>
            <a:lvl5pPr marL="927450" indent="-171450" algn="l" defTabSz="914400" rtl="0" eaLnBrk="1" latinLnBrk="0" hangingPunct="1">
              <a:lnSpc>
                <a:spcPct val="100000"/>
              </a:lnSpc>
              <a:spcBef>
                <a:spcPts val="100"/>
              </a:spcBef>
              <a:spcAft>
                <a:spcPts val="100"/>
              </a:spcAft>
              <a:buSzPct val="100000"/>
              <a:buFont typeface="Wingdings" pitchFamily="2" charset="2"/>
              <a:buChar char="§"/>
              <a:defRPr sz="700" kern="1200">
                <a:solidFill>
                  <a:schemeClr val="tx1"/>
                </a:solidFill>
                <a:latin typeface="Marianne" panose="02000000000000000000" pitchFamily="2"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fr-FR" sz="1867" b="1" dirty="0"/>
              <a:t>Nos défis</a:t>
            </a:r>
          </a:p>
        </p:txBody>
      </p:sp>
      <p:sp>
        <p:nvSpPr>
          <p:cNvPr id="25" name="Rectangle 24">
            <a:extLst>
              <a:ext uri="{FF2B5EF4-FFF2-40B4-BE49-F238E27FC236}">
                <a16:creationId xmlns:a16="http://schemas.microsoft.com/office/drawing/2014/main" id="{B2C70750-E645-43C6-B8E2-AE441C2D6119}"/>
              </a:ext>
            </a:extLst>
          </p:cNvPr>
          <p:cNvSpPr/>
          <p:nvPr/>
        </p:nvSpPr>
        <p:spPr>
          <a:xfrm>
            <a:off x="527383" y="1685555"/>
            <a:ext cx="11028981" cy="102789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400"/>
          </a:p>
        </p:txBody>
      </p:sp>
      <p:sp>
        <p:nvSpPr>
          <p:cNvPr id="26" name="Espace réservé du texte 6">
            <a:extLst>
              <a:ext uri="{FF2B5EF4-FFF2-40B4-BE49-F238E27FC236}">
                <a16:creationId xmlns:a16="http://schemas.microsoft.com/office/drawing/2014/main" id="{F6AFD95A-F86E-4505-B068-5AEE3939B5AB}"/>
              </a:ext>
            </a:extLst>
          </p:cNvPr>
          <p:cNvSpPr txBox="1">
            <a:spLocks/>
          </p:cNvSpPr>
          <p:nvPr/>
        </p:nvSpPr>
        <p:spPr bwMode="gray">
          <a:xfrm>
            <a:off x="623392" y="1544622"/>
            <a:ext cx="2111805" cy="270435"/>
          </a:xfrm>
          <a:prstGeom prst="rect">
            <a:avLst/>
          </a:prstGeom>
          <a:solidFill>
            <a:schemeClr val="bg1"/>
          </a:solidFill>
        </p:spPr>
        <p:txBody>
          <a:bodyPr vert="horz" lIns="0" tIns="0" rIns="0" bIns="0" rtlCol="0" anchor="t" anchorCtr="0">
            <a:noAutofit/>
          </a:bodyPr>
          <a:lstStyle>
            <a:lvl1pPr marL="0" indent="0" algn="l" defTabSz="1219170" rtl="0" eaLnBrk="1" latinLnBrk="0" hangingPunct="1">
              <a:lnSpc>
                <a:spcPct val="100000"/>
              </a:lnSpc>
              <a:spcBef>
                <a:spcPts val="0"/>
              </a:spcBef>
              <a:spcAft>
                <a:spcPts val="667"/>
              </a:spcAft>
              <a:buFont typeface="Arial" pitchFamily="34" charset="0"/>
              <a:buNone/>
              <a:defRPr sz="1400" b="0" kern="1200">
                <a:solidFill>
                  <a:schemeClr val="tx1"/>
                </a:solidFill>
                <a:latin typeface="+mn-lt"/>
                <a:ea typeface="+mn-ea"/>
                <a:cs typeface="+mn-cs"/>
              </a:defRPr>
            </a:lvl1pPr>
            <a:lvl2pPr marL="335992" indent="-95998" algn="l" defTabSz="1219170" rtl="0" eaLnBrk="1" latinLnBrk="0" hangingPunct="1">
              <a:lnSpc>
                <a:spcPct val="100000"/>
              </a:lnSpc>
              <a:spcBef>
                <a:spcPts val="800"/>
              </a:spcBef>
              <a:spcAft>
                <a:spcPts val="800"/>
              </a:spcAft>
              <a:buFont typeface="Arial" pitchFamily="34" charset="0"/>
              <a:buChar char="•"/>
              <a:defRPr sz="1267" kern="1200">
                <a:solidFill>
                  <a:schemeClr val="tx1"/>
                </a:solidFill>
                <a:latin typeface="+mn-lt"/>
                <a:ea typeface="+mn-ea"/>
                <a:cs typeface="+mn-cs"/>
              </a:defRPr>
            </a:lvl2pPr>
            <a:lvl3pPr marL="575986" indent="-95998" algn="l" defTabSz="1219170" rtl="0" eaLnBrk="1" latinLnBrk="0" hangingPunct="1">
              <a:lnSpc>
                <a:spcPct val="100000"/>
              </a:lnSpc>
              <a:spcBef>
                <a:spcPts val="133"/>
              </a:spcBef>
              <a:spcAft>
                <a:spcPts val="133"/>
              </a:spcAft>
              <a:buSzPct val="100000"/>
              <a:buFont typeface="Arial" pitchFamily="34" charset="0"/>
              <a:buChar char="•"/>
              <a:defRPr sz="1133" kern="1200" baseline="0">
                <a:solidFill>
                  <a:schemeClr val="tx1"/>
                </a:solidFill>
                <a:latin typeface="+mn-lt"/>
                <a:ea typeface="+mn-ea"/>
                <a:cs typeface="+mn-cs"/>
              </a:defRPr>
            </a:lvl3pPr>
            <a:lvl4pPr marL="815980" indent="-95998" algn="l" defTabSz="1219170" rtl="0" eaLnBrk="1" latinLnBrk="0" hangingPunct="1">
              <a:lnSpc>
                <a:spcPct val="100000"/>
              </a:lnSpc>
              <a:spcBef>
                <a:spcPts val="133"/>
              </a:spcBef>
              <a:spcAft>
                <a:spcPts val="133"/>
              </a:spcAft>
              <a:buSzPct val="100000"/>
              <a:buFont typeface="Arial" pitchFamily="34" charset="0"/>
              <a:buChar char="•"/>
              <a:defRPr sz="1000" kern="1200">
                <a:solidFill>
                  <a:schemeClr val="tx1"/>
                </a:solidFill>
                <a:latin typeface="+mn-lt"/>
                <a:ea typeface="+mn-ea"/>
                <a:cs typeface="+mn-cs"/>
              </a:defRPr>
            </a:lvl4pPr>
            <a:lvl5pPr marL="1103972" indent="-95998" algn="l" defTabSz="1219170" rtl="0" eaLnBrk="1" latinLnBrk="0" hangingPunct="1">
              <a:lnSpc>
                <a:spcPct val="100000"/>
              </a:lnSpc>
              <a:spcBef>
                <a:spcPts val="133"/>
              </a:spcBef>
              <a:spcAft>
                <a:spcPts val="133"/>
              </a:spcAft>
              <a:buSzPct val="100000"/>
              <a:buFont typeface="Arial" pitchFamily="34" charset="0"/>
              <a:buChar char="•"/>
              <a:defRPr sz="933"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a:lstStyle>
          <a:p>
            <a:r>
              <a:rPr lang="fr-FR" b="1"/>
              <a:t>  Observations </a:t>
            </a:r>
            <a:endParaRPr lang="fr-FR" b="1" dirty="0"/>
          </a:p>
        </p:txBody>
      </p:sp>
      <p:sp>
        <p:nvSpPr>
          <p:cNvPr id="13" name="Titre 1">
            <a:extLst>
              <a:ext uri="{FF2B5EF4-FFF2-40B4-BE49-F238E27FC236}">
                <a16:creationId xmlns:a16="http://schemas.microsoft.com/office/drawing/2014/main" id="{464797E4-F8E0-4DC1-A702-82DCDF0E383B}"/>
              </a:ext>
            </a:extLst>
          </p:cNvPr>
          <p:cNvSpPr txBox="1">
            <a:spLocks/>
          </p:cNvSpPr>
          <p:nvPr/>
        </p:nvSpPr>
        <p:spPr bwMode="gray">
          <a:xfrm>
            <a:off x="1627141" y="284320"/>
            <a:ext cx="8332035" cy="452855"/>
          </a:xfrm>
          <a:prstGeom prst="rect">
            <a:avLst/>
          </a:prstGeom>
        </p:spPr>
        <p:txBody>
          <a:bodyPr vert="horz" lIns="0" tIns="0" rIns="0" bIns="0" rtlCol="0" anchor="t" anchorCtr="0">
            <a:noAutofit/>
          </a:bodyPr>
          <a:lstStyle>
            <a:lvl1pPr algn="l" defTabSz="1219170" rtl="0" eaLnBrk="1" latinLnBrk="0" hangingPunct="1">
              <a:lnSpc>
                <a:spcPct val="90000"/>
              </a:lnSpc>
              <a:spcBef>
                <a:spcPct val="0"/>
              </a:spcBef>
              <a:buNone/>
              <a:defRPr sz="3400" b="1" kern="1200">
                <a:solidFill>
                  <a:schemeClr val="tx1"/>
                </a:solidFill>
                <a:latin typeface="+mj-lt"/>
                <a:ea typeface="+mj-ea"/>
                <a:cs typeface="+mj-cs"/>
              </a:defRPr>
            </a:lvl1pPr>
          </a:lstStyle>
          <a:p>
            <a:r>
              <a:rPr lang="fr-FR" sz="2000" cap="all" dirty="0">
                <a:solidFill>
                  <a:srgbClr val="002060"/>
                </a:solidFill>
                <a:latin typeface="Marianne ExtraBold" panose="02000000000000000000" pitchFamily="50" charset="0"/>
              </a:rPr>
              <a:t>Atelier sur les engagements Services publics+</a:t>
            </a:r>
            <a:br>
              <a:rPr lang="fr-FR" sz="2000" i="1" cap="all" dirty="0">
                <a:solidFill>
                  <a:srgbClr val="002060"/>
                </a:solidFill>
                <a:latin typeface="Marianne ExtraBold" panose="02000000000000000000" pitchFamily="50" charset="0"/>
              </a:rPr>
            </a:br>
            <a:endParaRPr lang="fr-FR" sz="2000" i="1" cap="all" dirty="0">
              <a:solidFill>
                <a:srgbClr val="002060"/>
              </a:solidFill>
              <a:latin typeface="Marianne ExtraBold" panose="02000000000000000000" pitchFamily="50" charset="0"/>
            </a:endParaRPr>
          </a:p>
        </p:txBody>
      </p:sp>
    </p:spTree>
    <p:extLst>
      <p:ext uri="{BB962C8B-B14F-4D97-AF65-F5344CB8AC3E}">
        <p14:creationId xmlns:p14="http://schemas.microsoft.com/office/powerpoint/2010/main" val="161400593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ZoneTexte 14">
            <a:extLst>
              <a:ext uri="{FF2B5EF4-FFF2-40B4-BE49-F238E27FC236}">
                <a16:creationId xmlns:a16="http://schemas.microsoft.com/office/drawing/2014/main" id="{755DC14C-5961-4FC7-901D-469770401F23}"/>
              </a:ext>
            </a:extLst>
          </p:cNvPr>
          <p:cNvSpPr txBox="1"/>
          <p:nvPr/>
        </p:nvSpPr>
        <p:spPr>
          <a:xfrm>
            <a:off x="6343342" y="3392284"/>
            <a:ext cx="5179503" cy="430887"/>
          </a:xfrm>
          <a:prstGeom prst="rect">
            <a:avLst/>
          </a:prstGeom>
          <a:noFill/>
        </p:spPr>
        <p:txBody>
          <a:bodyPr wrap="square" rtlCol="0">
            <a:spAutoFit/>
          </a:bodyPr>
          <a:lstStyle/>
          <a:p>
            <a:pPr marL="171450" indent="-171450">
              <a:buFontTx/>
              <a:buChar char="-"/>
            </a:pPr>
            <a:r>
              <a:rPr lang="fr-FR" sz="1100" dirty="0">
                <a:latin typeface="Marianne" panose="02000000000000000000" pitchFamily="2" charset="0"/>
              </a:rPr>
              <a:t>Exemple : Augmenter les pistes cyclables</a:t>
            </a:r>
          </a:p>
          <a:p>
            <a:pPr marL="838179" lvl="1" indent="-228594">
              <a:buFontTx/>
              <a:buChar char="-"/>
            </a:pPr>
            <a:endParaRPr lang="fr-FR" sz="1100" dirty="0">
              <a:latin typeface="Marianne" panose="02000000000000000000" pitchFamily="2" charset="0"/>
            </a:endParaRPr>
          </a:p>
        </p:txBody>
      </p:sp>
      <p:sp>
        <p:nvSpPr>
          <p:cNvPr id="21" name="Titre 4">
            <a:extLst>
              <a:ext uri="{FF2B5EF4-FFF2-40B4-BE49-F238E27FC236}">
                <a16:creationId xmlns:a16="http://schemas.microsoft.com/office/drawing/2014/main" id="{B735FF0C-9F91-4A34-B625-09FEE5000E20}"/>
              </a:ext>
            </a:extLst>
          </p:cNvPr>
          <p:cNvSpPr>
            <a:spLocks noGrp="1"/>
          </p:cNvSpPr>
          <p:nvPr>
            <p:ph type="title"/>
          </p:nvPr>
        </p:nvSpPr>
        <p:spPr>
          <a:xfrm>
            <a:off x="1627141" y="629798"/>
            <a:ext cx="8821677" cy="557749"/>
          </a:xfrm>
        </p:spPr>
        <p:txBody>
          <a:bodyPr>
            <a:noAutofit/>
          </a:bodyPr>
          <a:lstStyle/>
          <a:p>
            <a:r>
              <a:rPr lang="fr-FR" sz="1800" dirty="0">
                <a:solidFill>
                  <a:schemeClr val="tx2"/>
                </a:solidFill>
              </a:rPr>
              <a:t>Engagement n°8 reformulé : L’université agit avec les étudiants pour limiter son impact sur l’environnement</a:t>
            </a:r>
            <a:endParaRPr lang="fr-FR" sz="2400" dirty="0">
              <a:solidFill>
                <a:schemeClr val="tx2"/>
              </a:solidFill>
            </a:endParaRPr>
          </a:p>
        </p:txBody>
      </p:sp>
      <p:sp>
        <p:nvSpPr>
          <p:cNvPr id="14" name="ZoneTexte 13">
            <a:extLst>
              <a:ext uri="{FF2B5EF4-FFF2-40B4-BE49-F238E27FC236}">
                <a16:creationId xmlns:a16="http://schemas.microsoft.com/office/drawing/2014/main" id="{C0B0581F-BFE9-421C-8D32-4BC35E188049}"/>
              </a:ext>
            </a:extLst>
          </p:cNvPr>
          <p:cNvSpPr txBox="1"/>
          <p:nvPr/>
        </p:nvSpPr>
        <p:spPr>
          <a:xfrm>
            <a:off x="527382" y="1766910"/>
            <a:ext cx="10950243" cy="246221"/>
          </a:xfrm>
          <a:prstGeom prst="rect">
            <a:avLst/>
          </a:prstGeom>
          <a:noFill/>
        </p:spPr>
        <p:txBody>
          <a:bodyPr wrap="square" rtlCol="0">
            <a:spAutoFit/>
          </a:bodyPr>
          <a:lstStyle/>
          <a:p>
            <a:pPr marL="171450" indent="-171450">
              <a:buFontTx/>
              <a:buChar char="-"/>
            </a:pPr>
            <a:r>
              <a:rPr lang="fr-FR" sz="1000" dirty="0">
                <a:latin typeface="Marianne" panose="02000000000000000000" pitchFamily="2" charset="0"/>
              </a:rPr>
              <a:t>De nombreuses initiatives concernant les étudiants et personnels pour agir en faveur de l’environnement</a:t>
            </a:r>
          </a:p>
        </p:txBody>
      </p:sp>
      <p:sp>
        <p:nvSpPr>
          <p:cNvPr id="17" name="ZoneTexte 16">
            <a:extLst>
              <a:ext uri="{FF2B5EF4-FFF2-40B4-BE49-F238E27FC236}">
                <a16:creationId xmlns:a16="http://schemas.microsoft.com/office/drawing/2014/main" id="{1B01FC81-EB86-4031-9FE8-0CA02FA9ADEB}"/>
              </a:ext>
            </a:extLst>
          </p:cNvPr>
          <p:cNvSpPr txBox="1"/>
          <p:nvPr/>
        </p:nvSpPr>
        <p:spPr>
          <a:xfrm>
            <a:off x="527382" y="3392284"/>
            <a:ext cx="5072640" cy="261610"/>
          </a:xfrm>
          <a:prstGeom prst="rect">
            <a:avLst/>
          </a:prstGeom>
          <a:noFill/>
        </p:spPr>
        <p:txBody>
          <a:bodyPr wrap="square">
            <a:spAutoFit/>
          </a:bodyPr>
          <a:lstStyle/>
          <a:p>
            <a:pPr marL="171450" indent="-171450">
              <a:buFontTx/>
              <a:buChar char="-"/>
            </a:pPr>
            <a:r>
              <a:rPr lang="fr-FR" sz="1100" dirty="0">
                <a:latin typeface="Marianne" panose="02000000000000000000" pitchFamily="2" charset="0"/>
              </a:rPr>
              <a:t>Exemple : Tri sélectif</a:t>
            </a:r>
          </a:p>
        </p:txBody>
      </p:sp>
      <p:sp>
        <p:nvSpPr>
          <p:cNvPr id="18" name="Rectangle 17">
            <a:extLst>
              <a:ext uri="{FF2B5EF4-FFF2-40B4-BE49-F238E27FC236}">
                <a16:creationId xmlns:a16="http://schemas.microsoft.com/office/drawing/2014/main" id="{AAB7BD79-B5A5-45B3-B7DF-968729776E78}"/>
              </a:ext>
            </a:extLst>
          </p:cNvPr>
          <p:cNvSpPr/>
          <p:nvPr/>
        </p:nvSpPr>
        <p:spPr>
          <a:xfrm>
            <a:off x="527382" y="3171856"/>
            <a:ext cx="5245181" cy="3401824"/>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400"/>
          </a:p>
        </p:txBody>
      </p:sp>
      <p:sp>
        <p:nvSpPr>
          <p:cNvPr id="22" name="Espace réservé du texte 6">
            <a:extLst>
              <a:ext uri="{FF2B5EF4-FFF2-40B4-BE49-F238E27FC236}">
                <a16:creationId xmlns:a16="http://schemas.microsoft.com/office/drawing/2014/main" id="{B0E86C95-D789-43E7-B4DD-18DCC97D9EC7}"/>
              </a:ext>
            </a:extLst>
          </p:cNvPr>
          <p:cNvSpPr txBox="1">
            <a:spLocks/>
          </p:cNvSpPr>
          <p:nvPr/>
        </p:nvSpPr>
        <p:spPr bwMode="gray">
          <a:xfrm>
            <a:off x="635638" y="2990289"/>
            <a:ext cx="2111805" cy="355234"/>
          </a:xfrm>
          <a:prstGeom prst="rect">
            <a:avLst/>
          </a:prstGeom>
          <a:solidFill>
            <a:schemeClr val="bg1"/>
          </a:solidFill>
        </p:spPr>
        <p:txBody>
          <a:bodyPr vert="horz" lIns="0" tIns="0" rIns="0" bIns="0" rtlCol="0" anchor="t" anchorCtr="0">
            <a:noAutofit/>
          </a:bodyPr>
          <a:lstStyle>
            <a:lvl1pPr marL="92075" indent="0" algn="l" defTabSz="914400" rtl="0" eaLnBrk="1" latinLnBrk="0" hangingPunct="1">
              <a:lnSpc>
                <a:spcPct val="100000"/>
              </a:lnSpc>
              <a:spcBef>
                <a:spcPts val="0"/>
              </a:spcBef>
              <a:spcAft>
                <a:spcPts val="500"/>
              </a:spcAft>
              <a:buFont typeface="Arial" pitchFamily="34" charset="0"/>
              <a:buNone/>
              <a:tabLst/>
              <a:defRPr sz="1400" b="0" kern="1200">
                <a:solidFill>
                  <a:schemeClr val="tx1"/>
                </a:solidFill>
                <a:latin typeface="Marianne" panose="02000000000000000000" pitchFamily="2" charset="0"/>
                <a:ea typeface="+mn-ea"/>
                <a:cs typeface="+mn-cs"/>
              </a:defRPr>
            </a:lvl1pPr>
            <a:lvl2pPr marL="351450" indent="-171450" algn="l" defTabSz="914400" rtl="0" eaLnBrk="1" latinLnBrk="0" hangingPunct="1">
              <a:lnSpc>
                <a:spcPct val="100000"/>
              </a:lnSpc>
              <a:spcBef>
                <a:spcPts val="600"/>
              </a:spcBef>
              <a:spcAft>
                <a:spcPts val="600"/>
              </a:spcAft>
              <a:buSzPct val="100000"/>
              <a:buFont typeface="Arial" panose="020B0604020202020204" pitchFamily="34" charset="0"/>
              <a:buChar char="•"/>
              <a:defRPr sz="1200" kern="1200">
                <a:solidFill>
                  <a:schemeClr val="tx1"/>
                </a:solidFill>
                <a:latin typeface="Marianne" panose="02000000000000000000" pitchFamily="2" charset="0"/>
                <a:ea typeface="+mn-ea"/>
                <a:cs typeface="+mn-cs"/>
              </a:defRPr>
            </a:lvl2pPr>
            <a:lvl3pPr marL="531450" indent="-171450" algn="l" defTabSz="914400" rtl="0" eaLnBrk="1" latinLnBrk="0" hangingPunct="1">
              <a:lnSpc>
                <a:spcPct val="100000"/>
              </a:lnSpc>
              <a:spcBef>
                <a:spcPts val="100"/>
              </a:spcBef>
              <a:spcAft>
                <a:spcPts val="100"/>
              </a:spcAft>
              <a:buSzPct val="100000"/>
              <a:buFont typeface="Wingdings" pitchFamily="2" charset="2"/>
              <a:buChar char="§"/>
              <a:defRPr sz="1000" kern="1200" baseline="0">
                <a:solidFill>
                  <a:schemeClr val="tx1"/>
                </a:solidFill>
                <a:latin typeface="Marianne" panose="02000000000000000000" pitchFamily="2" charset="0"/>
                <a:ea typeface="+mn-ea"/>
                <a:cs typeface="+mn-cs"/>
              </a:defRPr>
            </a:lvl3pPr>
            <a:lvl4pPr marL="711450" indent="-171450" algn="l" defTabSz="914400" rtl="0" eaLnBrk="1" latinLnBrk="0" hangingPunct="1">
              <a:lnSpc>
                <a:spcPct val="100000"/>
              </a:lnSpc>
              <a:spcBef>
                <a:spcPts val="100"/>
              </a:spcBef>
              <a:spcAft>
                <a:spcPts val="100"/>
              </a:spcAft>
              <a:buSzPct val="100000"/>
              <a:buFont typeface="Arial" panose="020B0604020202020204" pitchFamily="34" charset="0"/>
              <a:buChar char="•"/>
              <a:defRPr sz="800" kern="1200">
                <a:solidFill>
                  <a:schemeClr val="tx1"/>
                </a:solidFill>
                <a:latin typeface="Marianne" panose="02000000000000000000" pitchFamily="2" charset="0"/>
                <a:ea typeface="+mn-ea"/>
                <a:cs typeface="+mn-cs"/>
              </a:defRPr>
            </a:lvl4pPr>
            <a:lvl5pPr marL="927450" indent="-171450" algn="l" defTabSz="914400" rtl="0" eaLnBrk="1" latinLnBrk="0" hangingPunct="1">
              <a:lnSpc>
                <a:spcPct val="100000"/>
              </a:lnSpc>
              <a:spcBef>
                <a:spcPts val="100"/>
              </a:spcBef>
              <a:spcAft>
                <a:spcPts val="100"/>
              </a:spcAft>
              <a:buSzPct val="100000"/>
              <a:buFont typeface="Wingdings" pitchFamily="2" charset="2"/>
              <a:buChar char="§"/>
              <a:defRPr sz="700" kern="1200">
                <a:solidFill>
                  <a:schemeClr val="tx1"/>
                </a:solidFill>
                <a:latin typeface="Marianne" panose="02000000000000000000" pitchFamily="2"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fr-FR" sz="1867" b="1" dirty="0"/>
              <a:t>Nos réussites</a:t>
            </a:r>
          </a:p>
        </p:txBody>
      </p:sp>
      <p:sp>
        <p:nvSpPr>
          <p:cNvPr id="23" name="Rectangle 22">
            <a:extLst>
              <a:ext uri="{FF2B5EF4-FFF2-40B4-BE49-F238E27FC236}">
                <a16:creationId xmlns:a16="http://schemas.microsoft.com/office/drawing/2014/main" id="{B9B5277C-3FB5-4BA7-85BB-FCFDEC1F09B2}"/>
              </a:ext>
            </a:extLst>
          </p:cNvPr>
          <p:cNvSpPr/>
          <p:nvPr/>
        </p:nvSpPr>
        <p:spPr>
          <a:xfrm>
            <a:off x="6311182" y="3171855"/>
            <a:ext cx="5245181" cy="3401824"/>
          </a:xfrm>
          <a:prstGeom prst="rect">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400"/>
          </a:p>
        </p:txBody>
      </p:sp>
      <p:sp>
        <p:nvSpPr>
          <p:cNvPr id="24" name="Espace réservé du texte 6">
            <a:extLst>
              <a:ext uri="{FF2B5EF4-FFF2-40B4-BE49-F238E27FC236}">
                <a16:creationId xmlns:a16="http://schemas.microsoft.com/office/drawing/2014/main" id="{2578A624-97E4-4CF8-B23C-F6D253E33039}"/>
              </a:ext>
            </a:extLst>
          </p:cNvPr>
          <p:cNvSpPr txBox="1">
            <a:spLocks/>
          </p:cNvSpPr>
          <p:nvPr/>
        </p:nvSpPr>
        <p:spPr bwMode="gray">
          <a:xfrm>
            <a:off x="6480043" y="2990289"/>
            <a:ext cx="1728192" cy="355234"/>
          </a:xfrm>
          <a:prstGeom prst="rect">
            <a:avLst/>
          </a:prstGeom>
          <a:solidFill>
            <a:schemeClr val="bg1"/>
          </a:solidFill>
        </p:spPr>
        <p:txBody>
          <a:bodyPr vert="horz" lIns="0" tIns="0" rIns="0" bIns="0" rtlCol="0" anchor="t" anchorCtr="0">
            <a:noAutofit/>
          </a:bodyPr>
          <a:lstStyle>
            <a:lvl1pPr marL="92075" indent="0" algn="l" defTabSz="914400" rtl="0" eaLnBrk="1" latinLnBrk="0" hangingPunct="1">
              <a:lnSpc>
                <a:spcPct val="100000"/>
              </a:lnSpc>
              <a:spcBef>
                <a:spcPts val="0"/>
              </a:spcBef>
              <a:spcAft>
                <a:spcPts val="500"/>
              </a:spcAft>
              <a:buFont typeface="Arial" pitchFamily="34" charset="0"/>
              <a:buNone/>
              <a:tabLst/>
              <a:defRPr sz="1400" b="0" kern="1200">
                <a:solidFill>
                  <a:schemeClr val="tx1"/>
                </a:solidFill>
                <a:latin typeface="Marianne" panose="02000000000000000000" pitchFamily="2" charset="0"/>
                <a:ea typeface="+mn-ea"/>
                <a:cs typeface="+mn-cs"/>
              </a:defRPr>
            </a:lvl1pPr>
            <a:lvl2pPr marL="351450" indent="-171450" algn="l" defTabSz="914400" rtl="0" eaLnBrk="1" latinLnBrk="0" hangingPunct="1">
              <a:lnSpc>
                <a:spcPct val="100000"/>
              </a:lnSpc>
              <a:spcBef>
                <a:spcPts val="600"/>
              </a:spcBef>
              <a:spcAft>
                <a:spcPts val="600"/>
              </a:spcAft>
              <a:buSzPct val="100000"/>
              <a:buFont typeface="Arial" panose="020B0604020202020204" pitchFamily="34" charset="0"/>
              <a:buChar char="•"/>
              <a:defRPr sz="1200" kern="1200">
                <a:solidFill>
                  <a:schemeClr val="tx1"/>
                </a:solidFill>
                <a:latin typeface="Marianne" panose="02000000000000000000" pitchFamily="2" charset="0"/>
                <a:ea typeface="+mn-ea"/>
                <a:cs typeface="+mn-cs"/>
              </a:defRPr>
            </a:lvl2pPr>
            <a:lvl3pPr marL="531450" indent="-171450" algn="l" defTabSz="914400" rtl="0" eaLnBrk="1" latinLnBrk="0" hangingPunct="1">
              <a:lnSpc>
                <a:spcPct val="100000"/>
              </a:lnSpc>
              <a:spcBef>
                <a:spcPts val="100"/>
              </a:spcBef>
              <a:spcAft>
                <a:spcPts val="100"/>
              </a:spcAft>
              <a:buSzPct val="100000"/>
              <a:buFont typeface="Wingdings" pitchFamily="2" charset="2"/>
              <a:buChar char="§"/>
              <a:defRPr sz="1000" kern="1200" baseline="0">
                <a:solidFill>
                  <a:schemeClr val="tx1"/>
                </a:solidFill>
                <a:latin typeface="Marianne" panose="02000000000000000000" pitchFamily="2" charset="0"/>
                <a:ea typeface="+mn-ea"/>
                <a:cs typeface="+mn-cs"/>
              </a:defRPr>
            </a:lvl3pPr>
            <a:lvl4pPr marL="711450" indent="-171450" algn="l" defTabSz="914400" rtl="0" eaLnBrk="1" latinLnBrk="0" hangingPunct="1">
              <a:lnSpc>
                <a:spcPct val="100000"/>
              </a:lnSpc>
              <a:spcBef>
                <a:spcPts val="100"/>
              </a:spcBef>
              <a:spcAft>
                <a:spcPts val="100"/>
              </a:spcAft>
              <a:buSzPct val="100000"/>
              <a:buFont typeface="Arial" panose="020B0604020202020204" pitchFamily="34" charset="0"/>
              <a:buChar char="•"/>
              <a:defRPr sz="800" kern="1200">
                <a:solidFill>
                  <a:schemeClr val="tx1"/>
                </a:solidFill>
                <a:latin typeface="Marianne" panose="02000000000000000000" pitchFamily="2" charset="0"/>
                <a:ea typeface="+mn-ea"/>
                <a:cs typeface="+mn-cs"/>
              </a:defRPr>
            </a:lvl4pPr>
            <a:lvl5pPr marL="927450" indent="-171450" algn="l" defTabSz="914400" rtl="0" eaLnBrk="1" latinLnBrk="0" hangingPunct="1">
              <a:lnSpc>
                <a:spcPct val="100000"/>
              </a:lnSpc>
              <a:spcBef>
                <a:spcPts val="100"/>
              </a:spcBef>
              <a:spcAft>
                <a:spcPts val="100"/>
              </a:spcAft>
              <a:buSzPct val="100000"/>
              <a:buFont typeface="Wingdings" pitchFamily="2" charset="2"/>
              <a:buChar char="§"/>
              <a:defRPr sz="700" kern="1200">
                <a:solidFill>
                  <a:schemeClr val="tx1"/>
                </a:solidFill>
                <a:latin typeface="Marianne" panose="02000000000000000000" pitchFamily="2"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fr-FR" sz="1867" b="1" dirty="0"/>
              <a:t>Nos défis</a:t>
            </a:r>
          </a:p>
        </p:txBody>
      </p:sp>
      <p:sp>
        <p:nvSpPr>
          <p:cNvPr id="25" name="Rectangle 24">
            <a:extLst>
              <a:ext uri="{FF2B5EF4-FFF2-40B4-BE49-F238E27FC236}">
                <a16:creationId xmlns:a16="http://schemas.microsoft.com/office/drawing/2014/main" id="{0E65D891-299C-4D6C-B1C9-1B091ABFCAB2}"/>
              </a:ext>
            </a:extLst>
          </p:cNvPr>
          <p:cNvSpPr/>
          <p:nvPr/>
        </p:nvSpPr>
        <p:spPr>
          <a:xfrm>
            <a:off x="527383" y="1685555"/>
            <a:ext cx="11028981" cy="102789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400"/>
          </a:p>
        </p:txBody>
      </p:sp>
      <p:sp>
        <p:nvSpPr>
          <p:cNvPr id="26" name="Espace réservé du texte 6">
            <a:extLst>
              <a:ext uri="{FF2B5EF4-FFF2-40B4-BE49-F238E27FC236}">
                <a16:creationId xmlns:a16="http://schemas.microsoft.com/office/drawing/2014/main" id="{A35AFFEF-D681-4FC4-82FA-918D10B4B6B3}"/>
              </a:ext>
            </a:extLst>
          </p:cNvPr>
          <p:cNvSpPr txBox="1">
            <a:spLocks/>
          </p:cNvSpPr>
          <p:nvPr/>
        </p:nvSpPr>
        <p:spPr bwMode="gray">
          <a:xfrm>
            <a:off x="623392" y="1544622"/>
            <a:ext cx="2111805" cy="270435"/>
          </a:xfrm>
          <a:prstGeom prst="rect">
            <a:avLst/>
          </a:prstGeom>
          <a:solidFill>
            <a:schemeClr val="bg1"/>
          </a:solidFill>
        </p:spPr>
        <p:txBody>
          <a:bodyPr vert="horz" lIns="0" tIns="0" rIns="0" bIns="0" rtlCol="0" anchor="t" anchorCtr="0">
            <a:noAutofit/>
          </a:bodyPr>
          <a:lstStyle>
            <a:lvl1pPr marL="0" indent="0" algn="l" defTabSz="1219170" rtl="0" eaLnBrk="1" latinLnBrk="0" hangingPunct="1">
              <a:lnSpc>
                <a:spcPct val="100000"/>
              </a:lnSpc>
              <a:spcBef>
                <a:spcPts val="0"/>
              </a:spcBef>
              <a:spcAft>
                <a:spcPts val="667"/>
              </a:spcAft>
              <a:buFont typeface="Arial" pitchFamily="34" charset="0"/>
              <a:buNone/>
              <a:defRPr sz="1400" b="0" kern="1200">
                <a:solidFill>
                  <a:schemeClr val="tx1"/>
                </a:solidFill>
                <a:latin typeface="+mn-lt"/>
                <a:ea typeface="+mn-ea"/>
                <a:cs typeface="+mn-cs"/>
              </a:defRPr>
            </a:lvl1pPr>
            <a:lvl2pPr marL="335992" indent="-95998" algn="l" defTabSz="1219170" rtl="0" eaLnBrk="1" latinLnBrk="0" hangingPunct="1">
              <a:lnSpc>
                <a:spcPct val="100000"/>
              </a:lnSpc>
              <a:spcBef>
                <a:spcPts val="800"/>
              </a:spcBef>
              <a:spcAft>
                <a:spcPts val="800"/>
              </a:spcAft>
              <a:buFont typeface="Arial" pitchFamily="34" charset="0"/>
              <a:buChar char="•"/>
              <a:defRPr sz="1267" kern="1200">
                <a:solidFill>
                  <a:schemeClr val="tx1"/>
                </a:solidFill>
                <a:latin typeface="+mn-lt"/>
                <a:ea typeface="+mn-ea"/>
                <a:cs typeface="+mn-cs"/>
              </a:defRPr>
            </a:lvl2pPr>
            <a:lvl3pPr marL="575986" indent="-95998" algn="l" defTabSz="1219170" rtl="0" eaLnBrk="1" latinLnBrk="0" hangingPunct="1">
              <a:lnSpc>
                <a:spcPct val="100000"/>
              </a:lnSpc>
              <a:spcBef>
                <a:spcPts val="133"/>
              </a:spcBef>
              <a:spcAft>
                <a:spcPts val="133"/>
              </a:spcAft>
              <a:buSzPct val="100000"/>
              <a:buFont typeface="Arial" pitchFamily="34" charset="0"/>
              <a:buChar char="•"/>
              <a:defRPr sz="1133" kern="1200" baseline="0">
                <a:solidFill>
                  <a:schemeClr val="tx1"/>
                </a:solidFill>
                <a:latin typeface="+mn-lt"/>
                <a:ea typeface="+mn-ea"/>
                <a:cs typeface="+mn-cs"/>
              </a:defRPr>
            </a:lvl3pPr>
            <a:lvl4pPr marL="815980" indent="-95998" algn="l" defTabSz="1219170" rtl="0" eaLnBrk="1" latinLnBrk="0" hangingPunct="1">
              <a:lnSpc>
                <a:spcPct val="100000"/>
              </a:lnSpc>
              <a:spcBef>
                <a:spcPts val="133"/>
              </a:spcBef>
              <a:spcAft>
                <a:spcPts val="133"/>
              </a:spcAft>
              <a:buSzPct val="100000"/>
              <a:buFont typeface="Arial" pitchFamily="34" charset="0"/>
              <a:buChar char="•"/>
              <a:defRPr sz="1000" kern="1200">
                <a:solidFill>
                  <a:schemeClr val="tx1"/>
                </a:solidFill>
                <a:latin typeface="+mn-lt"/>
                <a:ea typeface="+mn-ea"/>
                <a:cs typeface="+mn-cs"/>
              </a:defRPr>
            </a:lvl4pPr>
            <a:lvl5pPr marL="1103972" indent="-95998" algn="l" defTabSz="1219170" rtl="0" eaLnBrk="1" latinLnBrk="0" hangingPunct="1">
              <a:lnSpc>
                <a:spcPct val="100000"/>
              </a:lnSpc>
              <a:spcBef>
                <a:spcPts val="133"/>
              </a:spcBef>
              <a:spcAft>
                <a:spcPts val="133"/>
              </a:spcAft>
              <a:buSzPct val="100000"/>
              <a:buFont typeface="Arial" pitchFamily="34" charset="0"/>
              <a:buChar char="•"/>
              <a:defRPr sz="933"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a:lstStyle>
          <a:p>
            <a:r>
              <a:rPr lang="fr-FR" b="1"/>
              <a:t>  Observations </a:t>
            </a:r>
            <a:endParaRPr lang="fr-FR" b="1" dirty="0"/>
          </a:p>
        </p:txBody>
      </p:sp>
      <p:sp>
        <p:nvSpPr>
          <p:cNvPr id="13" name="Titre 1">
            <a:extLst>
              <a:ext uri="{FF2B5EF4-FFF2-40B4-BE49-F238E27FC236}">
                <a16:creationId xmlns:a16="http://schemas.microsoft.com/office/drawing/2014/main" id="{E8FF0524-316F-4508-91EE-A0B07B917762}"/>
              </a:ext>
            </a:extLst>
          </p:cNvPr>
          <p:cNvSpPr txBox="1">
            <a:spLocks/>
          </p:cNvSpPr>
          <p:nvPr/>
        </p:nvSpPr>
        <p:spPr bwMode="gray">
          <a:xfrm>
            <a:off x="1627141" y="284320"/>
            <a:ext cx="8332035" cy="452855"/>
          </a:xfrm>
          <a:prstGeom prst="rect">
            <a:avLst/>
          </a:prstGeom>
        </p:spPr>
        <p:txBody>
          <a:bodyPr vert="horz" lIns="0" tIns="0" rIns="0" bIns="0" rtlCol="0" anchor="t" anchorCtr="0">
            <a:noAutofit/>
          </a:bodyPr>
          <a:lstStyle>
            <a:lvl1pPr algn="l" defTabSz="1219170" rtl="0" eaLnBrk="1" latinLnBrk="0" hangingPunct="1">
              <a:lnSpc>
                <a:spcPct val="90000"/>
              </a:lnSpc>
              <a:spcBef>
                <a:spcPct val="0"/>
              </a:spcBef>
              <a:buNone/>
              <a:defRPr sz="3400" b="1" kern="1200">
                <a:solidFill>
                  <a:schemeClr val="tx1"/>
                </a:solidFill>
                <a:latin typeface="+mj-lt"/>
                <a:ea typeface="+mj-ea"/>
                <a:cs typeface="+mj-cs"/>
              </a:defRPr>
            </a:lvl1pPr>
          </a:lstStyle>
          <a:p>
            <a:r>
              <a:rPr lang="fr-FR" sz="2000" cap="all" dirty="0">
                <a:solidFill>
                  <a:srgbClr val="002060"/>
                </a:solidFill>
                <a:latin typeface="Marianne ExtraBold" panose="02000000000000000000" pitchFamily="50" charset="0"/>
              </a:rPr>
              <a:t>Atelier sur les engagements Services publics+</a:t>
            </a:r>
            <a:br>
              <a:rPr lang="fr-FR" sz="2000" i="1" cap="all" dirty="0">
                <a:solidFill>
                  <a:srgbClr val="002060"/>
                </a:solidFill>
                <a:latin typeface="Marianne ExtraBold" panose="02000000000000000000" pitchFamily="50" charset="0"/>
              </a:rPr>
            </a:br>
            <a:endParaRPr lang="fr-FR" sz="2000" i="1" cap="all" dirty="0">
              <a:solidFill>
                <a:srgbClr val="002060"/>
              </a:solidFill>
              <a:latin typeface="Marianne ExtraBold" panose="02000000000000000000" pitchFamily="50" charset="0"/>
            </a:endParaRPr>
          </a:p>
        </p:txBody>
      </p:sp>
    </p:spTree>
    <p:extLst>
      <p:ext uri="{BB962C8B-B14F-4D97-AF65-F5344CB8AC3E}">
        <p14:creationId xmlns:p14="http://schemas.microsoft.com/office/powerpoint/2010/main" val="393270367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8893743" y="-48126"/>
            <a:ext cx="3378468" cy="6906126"/>
          </a:xfrm>
          <a:prstGeom prst="rect">
            <a:avLst/>
          </a:prstGeom>
        </p:spPr>
      </p:pic>
      <p:sp>
        <p:nvSpPr>
          <p:cNvPr id="23" name="Titre 1">
            <a:extLst>
              <a:ext uri="{FF2B5EF4-FFF2-40B4-BE49-F238E27FC236}">
                <a16:creationId xmlns:a16="http://schemas.microsoft.com/office/drawing/2014/main" id="{5F50F956-078E-4E8C-8ECC-9B0CFBABD3C4}"/>
              </a:ext>
            </a:extLst>
          </p:cNvPr>
          <p:cNvSpPr txBox="1">
            <a:spLocks/>
          </p:cNvSpPr>
          <p:nvPr/>
        </p:nvSpPr>
        <p:spPr>
          <a:xfrm>
            <a:off x="2112772" y="2866490"/>
            <a:ext cx="6322312" cy="1253122"/>
          </a:xfrm>
          <a:prstGeom prst="rect">
            <a:avLst/>
          </a:prstGeom>
        </p:spPr>
        <p:txBody>
          <a:bodyPr vert="horz" lIns="0" tIns="0" rIns="0" bIns="0" rtlCol="0" anchor="ctr">
            <a:noAutofit/>
          </a:bodyPr>
          <a:lstStyle>
            <a:lvl1pPr algn="ctr" defTabSz="914400" rtl="0" eaLnBrk="1" latinLnBrk="0" hangingPunct="1">
              <a:lnSpc>
                <a:spcPct val="85000"/>
              </a:lnSpc>
              <a:spcBef>
                <a:spcPct val="0"/>
              </a:spcBef>
              <a:buNone/>
              <a:defRPr sz="2800" kern="1200" cap="all" baseline="0">
                <a:solidFill>
                  <a:srgbClr val="000092"/>
                </a:solidFill>
                <a:latin typeface="+mj-lt"/>
                <a:ea typeface="+mj-ea"/>
                <a:cs typeface="+mj-cs"/>
              </a:defRPr>
            </a:lvl1pPr>
          </a:lstStyle>
          <a:p>
            <a:pPr algn="l"/>
            <a:r>
              <a:rPr lang="fr-FR" sz="3200" b="1" i="1" dirty="0">
                <a:solidFill>
                  <a:srgbClr val="273375"/>
                </a:solidFill>
                <a:latin typeface="Marianne ExtraBold" panose="02000000000000000000" pitchFamily="2" charset="0"/>
              </a:rPr>
              <a:t>Restitution de la déambulation</a:t>
            </a:r>
          </a:p>
          <a:p>
            <a:pPr algn="l"/>
            <a:endParaRPr lang="fr-FR" sz="3200" b="1" dirty="0">
              <a:solidFill>
                <a:srgbClr val="273375"/>
              </a:solidFill>
              <a:latin typeface="Marianne ExtraBold" panose="02000000000000000000" pitchFamily="2" charset="0"/>
            </a:endParaRPr>
          </a:p>
        </p:txBody>
      </p:sp>
      <p:cxnSp>
        <p:nvCxnSpPr>
          <p:cNvPr id="5" name="Connecteur droit 4"/>
          <p:cNvCxnSpPr/>
          <p:nvPr/>
        </p:nvCxnSpPr>
        <p:spPr>
          <a:xfrm>
            <a:off x="1611699" y="2695074"/>
            <a:ext cx="0" cy="1424538"/>
          </a:xfrm>
          <a:prstGeom prst="line">
            <a:avLst/>
          </a:prstGeom>
          <a:ln w="57150">
            <a:solidFill>
              <a:srgbClr val="002060"/>
            </a:solidFill>
          </a:ln>
        </p:spPr>
        <p:style>
          <a:lnRef idx="1">
            <a:schemeClr val="accent1"/>
          </a:lnRef>
          <a:fillRef idx="0">
            <a:schemeClr val="accent1"/>
          </a:fillRef>
          <a:effectRef idx="0">
            <a:schemeClr val="accent1"/>
          </a:effectRef>
          <a:fontRef idx="minor">
            <a:schemeClr val="tx1"/>
          </a:fontRef>
        </p:style>
      </p:cxnSp>
      <p:sp>
        <p:nvSpPr>
          <p:cNvPr id="2" name="Rectangle 1"/>
          <p:cNvSpPr/>
          <p:nvPr/>
        </p:nvSpPr>
        <p:spPr>
          <a:xfrm>
            <a:off x="8902699" y="-48126"/>
            <a:ext cx="3369511" cy="6906126"/>
          </a:xfrm>
          <a:prstGeom prst="rect">
            <a:avLst/>
          </a:prstGeom>
          <a:solidFill>
            <a:schemeClr val="tx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nvGrpSpPr>
          <p:cNvPr id="11" name="Groupe 10">
            <a:extLst>
              <a:ext uri="{FF2B5EF4-FFF2-40B4-BE49-F238E27FC236}">
                <a16:creationId xmlns:a16="http://schemas.microsoft.com/office/drawing/2014/main" id="{69670BFF-B79D-4C5C-932F-A0E99BF75A7F}"/>
              </a:ext>
            </a:extLst>
          </p:cNvPr>
          <p:cNvGrpSpPr/>
          <p:nvPr/>
        </p:nvGrpSpPr>
        <p:grpSpPr>
          <a:xfrm>
            <a:off x="10715593" y="114017"/>
            <a:ext cx="1265989" cy="430513"/>
            <a:chOff x="10440176" y="836713"/>
            <a:chExt cx="1623537" cy="564337"/>
          </a:xfrm>
        </p:grpSpPr>
        <p:pic>
          <p:nvPicPr>
            <p:cNvPr id="12" name="Image 11">
              <a:extLst>
                <a:ext uri="{FF2B5EF4-FFF2-40B4-BE49-F238E27FC236}">
                  <a16:creationId xmlns:a16="http://schemas.microsoft.com/office/drawing/2014/main" id="{339C535B-0E9A-4A8A-8458-5CD5A12CFDA1}"/>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l="56163" t="39438" r="33053" b="38667"/>
            <a:stretch/>
          </p:blipFill>
          <p:spPr>
            <a:xfrm>
              <a:off x="11569566" y="836713"/>
              <a:ext cx="494147" cy="564337"/>
            </a:xfrm>
            <a:prstGeom prst="rect">
              <a:avLst/>
            </a:prstGeom>
          </p:spPr>
        </p:pic>
        <p:pic>
          <p:nvPicPr>
            <p:cNvPr id="13" name="Image 12">
              <a:extLst>
                <a:ext uri="{FF2B5EF4-FFF2-40B4-BE49-F238E27FC236}">
                  <a16:creationId xmlns:a16="http://schemas.microsoft.com/office/drawing/2014/main" id="{76088062-E862-45BF-9731-E426283DFA48}"/>
                </a:ext>
              </a:extLst>
            </p:cNvPr>
            <p:cNvPicPr>
              <a:picLocks noChangeAspect="1"/>
            </p:cNvPicPr>
            <p:nvPr/>
          </p:nvPicPr>
          <p:blipFill rotWithShape="1">
            <a:blip r:embed="rId5" cstate="email">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a:ext>
              </a:extLst>
            </a:blip>
            <a:srcRect/>
            <a:stretch/>
          </p:blipFill>
          <p:spPr>
            <a:xfrm>
              <a:off x="10440176" y="836713"/>
              <a:ext cx="1114876" cy="564337"/>
            </a:xfrm>
            <a:prstGeom prst="rect">
              <a:avLst/>
            </a:prstGeom>
          </p:spPr>
        </p:pic>
      </p:grpSp>
    </p:spTree>
    <p:extLst>
      <p:ext uri="{BB962C8B-B14F-4D97-AF65-F5344CB8AC3E}">
        <p14:creationId xmlns:p14="http://schemas.microsoft.com/office/powerpoint/2010/main" val="95691816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re 1">
            <a:extLst>
              <a:ext uri="{FF2B5EF4-FFF2-40B4-BE49-F238E27FC236}">
                <a16:creationId xmlns:a16="http://schemas.microsoft.com/office/drawing/2014/main" id="{E8FF0524-316F-4508-91EE-A0B07B917762}"/>
              </a:ext>
            </a:extLst>
          </p:cNvPr>
          <p:cNvSpPr txBox="1">
            <a:spLocks/>
          </p:cNvSpPr>
          <p:nvPr/>
        </p:nvSpPr>
        <p:spPr bwMode="gray">
          <a:xfrm>
            <a:off x="1627141" y="284320"/>
            <a:ext cx="8332035" cy="452855"/>
          </a:xfrm>
          <a:prstGeom prst="rect">
            <a:avLst/>
          </a:prstGeom>
        </p:spPr>
        <p:txBody>
          <a:bodyPr vert="horz" lIns="0" tIns="0" rIns="0" bIns="0" rtlCol="0" anchor="t" anchorCtr="0">
            <a:noAutofit/>
          </a:bodyPr>
          <a:lstStyle>
            <a:lvl1pPr algn="l" defTabSz="1219170" rtl="0" eaLnBrk="1" latinLnBrk="0" hangingPunct="1">
              <a:lnSpc>
                <a:spcPct val="90000"/>
              </a:lnSpc>
              <a:spcBef>
                <a:spcPct val="0"/>
              </a:spcBef>
              <a:buNone/>
              <a:defRPr sz="3400" b="1" kern="1200">
                <a:solidFill>
                  <a:schemeClr val="tx1"/>
                </a:solidFill>
                <a:latin typeface="+mj-lt"/>
                <a:ea typeface="+mj-ea"/>
                <a:cs typeface="+mj-cs"/>
              </a:defRPr>
            </a:lvl1pPr>
          </a:lstStyle>
          <a:p>
            <a:r>
              <a:rPr lang="fr-FR" sz="2000" cap="all" dirty="0">
                <a:solidFill>
                  <a:srgbClr val="002060"/>
                </a:solidFill>
                <a:latin typeface="Marianne ExtraBold" panose="02000000000000000000" pitchFamily="50" charset="0"/>
              </a:rPr>
              <a:t>Atelier sur les engagements Services publics+</a:t>
            </a:r>
            <a:br>
              <a:rPr lang="fr-FR" sz="2000" i="1" cap="all" dirty="0">
                <a:solidFill>
                  <a:srgbClr val="002060"/>
                </a:solidFill>
                <a:latin typeface="Marianne ExtraBold" panose="02000000000000000000" pitchFamily="50" charset="0"/>
              </a:rPr>
            </a:br>
            <a:endParaRPr lang="fr-FR" sz="2000" i="1" cap="all" dirty="0">
              <a:solidFill>
                <a:srgbClr val="002060"/>
              </a:solidFill>
              <a:latin typeface="Marianne ExtraBold" panose="02000000000000000000" pitchFamily="50" charset="0"/>
            </a:endParaRPr>
          </a:p>
        </p:txBody>
      </p:sp>
      <p:grpSp>
        <p:nvGrpSpPr>
          <p:cNvPr id="16" name="Groupe 15">
            <a:extLst>
              <a:ext uri="{FF2B5EF4-FFF2-40B4-BE49-F238E27FC236}">
                <a16:creationId xmlns:a16="http://schemas.microsoft.com/office/drawing/2014/main" id="{8E00B99D-13A5-48F0-B5F9-90A231471BCB}"/>
              </a:ext>
            </a:extLst>
          </p:cNvPr>
          <p:cNvGrpSpPr/>
          <p:nvPr/>
        </p:nvGrpSpPr>
        <p:grpSpPr>
          <a:xfrm>
            <a:off x="910255" y="2008094"/>
            <a:ext cx="4173809" cy="2851432"/>
            <a:chOff x="115707" y="1772231"/>
            <a:chExt cx="4173809" cy="2851432"/>
          </a:xfrm>
        </p:grpSpPr>
        <p:sp>
          <p:nvSpPr>
            <p:cNvPr id="19" name="Text Box 29">
              <a:extLst>
                <a:ext uri="{FF2B5EF4-FFF2-40B4-BE49-F238E27FC236}">
                  <a16:creationId xmlns:a16="http://schemas.microsoft.com/office/drawing/2014/main" id="{84B87A88-08A9-4A1C-9788-7A8643A2D65E}"/>
                </a:ext>
              </a:extLst>
            </p:cNvPr>
            <p:cNvSpPr txBox="1">
              <a:spLocks noChangeArrowheads="1"/>
            </p:cNvSpPr>
            <p:nvPr>
              <p:custDataLst>
                <p:tags r:id="rId1"/>
              </p:custDataLst>
            </p:nvPr>
          </p:nvSpPr>
          <p:spPr bwMode="auto">
            <a:xfrm>
              <a:off x="1068009" y="1772231"/>
              <a:ext cx="2520000" cy="505267"/>
            </a:xfrm>
            <a:prstGeom prst="rect">
              <a:avLst/>
            </a:prstGeom>
            <a:noFill/>
            <a:ln w="9525" algn="ctr">
              <a:noFill/>
              <a:miter lim="800000"/>
              <a:headEnd/>
              <a:tailEnd/>
            </a:ln>
          </p:spPr>
          <p:txBody>
            <a:bodyPr wrap="square" lIns="0" tIns="0" rIns="0" bIns="0">
              <a:spAutoFit/>
            </a:bodyPr>
            <a:lstStyle/>
            <a:p>
              <a:pPr algn="ctr">
                <a:spcAft>
                  <a:spcPts val="106"/>
                </a:spcAft>
              </a:pPr>
              <a:r>
                <a:rPr lang="fr-FR" sz="1600" b="1" dirty="0">
                  <a:solidFill>
                    <a:schemeClr val="bg2"/>
                  </a:solidFill>
                  <a:latin typeface="Marianne" panose="02000000000000000000" pitchFamily="2" charset="0"/>
                </a:rPr>
                <a:t>Plénière</a:t>
              </a:r>
            </a:p>
            <a:p>
              <a:pPr algn="ctr">
                <a:spcAft>
                  <a:spcPts val="106"/>
                </a:spcAft>
              </a:pPr>
              <a:r>
                <a:rPr lang="fr-FR" sz="1600" i="1" dirty="0">
                  <a:solidFill>
                    <a:schemeClr val="bg2"/>
                  </a:solidFill>
                  <a:latin typeface="Marianne" panose="02000000000000000000" pitchFamily="2" charset="0"/>
                </a:rPr>
                <a:t>20 minutes</a:t>
              </a:r>
            </a:p>
          </p:txBody>
        </p:sp>
        <p:sp>
          <p:nvSpPr>
            <p:cNvPr id="20" name="Rectangle 33">
              <a:extLst>
                <a:ext uri="{FF2B5EF4-FFF2-40B4-BE49-F238E27FC236}">
                  <a16:creationId xmlns:a16="http://schemas.microsoft.com/office/drawing/2014/main" id="{067C9981-C312-49D2-8A34-E1B9CEB8E4D0}"/>
                </a:ext>
              </a:extLst>
            </p:cNvPr>
            <p:cNvSpPr>
              <a:spLocks noChangeArrowheads="1"/>
            </p:cNvSpPr>
            <p:nvPr>
              <p:custDataLst>
                <p:tags r:id="rId2"/>
              </p:custDataLst>
            </p:nvPr>
          </p:nvSpPr>
          <p:spPr bwMode="auto">
            <a:xfrm>
              <a:off x="115707" y="2565220"/>
              <a:ext cx="4173809" cy="2058443"/>
            </a:xfrm>
            <a:prstGeom prst="rect">
              <a:avLst/>
            </a:prstGeom>
            <a:noFill/>
            <a:ln w="9525" algn="ctr">
              <a:noFill/>
              <a:miter lim="800000"/>
              <a:headEnd/>
              <a:tailEnd/>
            </a:ln>
          </p:spPr>
          <p:txBody>
            <a:bodyPr wrap="square" lIns="0" tIns="0" rIns="0" bIns="0">
              <a:noAutofit/>
            </a:bodyPr>
            <a:lstStyle/>
            <a:p>
              <a:pPr marL="174625" lvl="2" indent="-174625" algn="just">
                <a:spcBef>
                  <a:spcPts val="600"/>
                </a:spcBef>
                <a:buFont typeface="Arial" panose="020B0604020202020204" pitchFamily="34" charset="0"/>
                <a:buChar char="•"/>
              </a:pPr>
              <a:r>
                <a:rPr lang="fr-FR" sz="1600" dirty="0">
                  <a:latin typeface="Marianne" panose="02000000000000000000" pitchFamily="2" charset="0"/>
                </a:rPr>
                <a:t>Les animateurs présentent les ajouts réalisés sur les 2 engagements de leur stand </a:t>
              </a:r>
            </a:p>
            <a:p>
              <a:pPr marL="174625" lvl="2" indent="-174625" algn="just">
                <a:spcBef>
                  <a:spcPts val="600"/>
                </a:spcBef>
                <a:buFont typeface="Arial" panose="020B0604020202020204" pitchFamily="34" charset="0"/>
                <a:buChar char="•"/>
              </a:pPr>
              <a:r>
                <a:rPr lang="fr-FR" sz="1600" dirty="0">
                  <a:latin typeface="Marianne" panose="02000000000000000000" pitchFamily="2" charset="0"/>
                </a:rPr>
                <a:t>Chaque animateur a 5 minutes pour présenter les ajouts</a:t>
              </a:r>
            </a:p>
            <a:p>
              <a:pPr marL="174625" lvl="2" indent="-174625" algn="just">
                <a:spcBef>
                  <a:spcPts val="600"/>
                </a:spcBef>
                <a:buFont typeface="Arial" panose="020B0604020202020204" pitchFamily="34" charset="0"/>
                <a:buChar char="•"/>
              </a:pPr>
              <a:r>
                <a:rPr lang="fr-FR" sz="1600" dirty="0">
                  <a:latin typeface="Marianne" panose="02000000000000000000" pitchFamily="2" charset="0"/>
                </a:rPr>
                <a:t>Les participants peuvent intervenir rapidement si nécessaire pour étayer une idée, un défi ou un résultat positif</a:t>
              </a:r>
            </a:p>
            <a:p>
              <a:pPr algn="just">
                <a:spcBef>
                  <a:spcPts val="600"/>
                </a:spcBef>
                <a:buClr>
                  <a:schemeClr val="accent1"/>
                </a:buClr>
              </a:pPr>
              <a:endParaRPr lang="fr-FR" sz="1200" b="1" dirty="0">
                <a:latin typeface="Marianne" panose="02000000000000000000" pitchFamily="2" charset="0"/>
              </a:endParaRPr>
            </a:p>
          </p:txBody>
        </p:sp>
        <p:cxnSp>
          <p:nvCxnSpPr>
            <p:cNvPr id="27" name="Connecteur droit 26">
              <a:extLst>
                <a:ext uri="{FF2B5EF4-FFF2-40B4-BE49-F238E27FC236}">
                  <a16:creationId xmlns:a16="http://schemas.microsoft.com/office/drawing/2014/main" id="{CE652364-E884-4D23-8797-ECE8FA036D31}"/>
                </a:ext>
              </a:extLst>
            </p:cNvPr>
            <p:cNvCxnSpPr>
              <a:cxnSpLocks/>
            </p:cNvCxnSpPr>
            <p:nvPr/>
          </p:nvCxnSpPr>
          <p:spPr bwMode="auto">
            <a:xfrm>
              <a:off x="1068009" y="2432751"/>
              <a:ext cx="2520000" cy="0"/>
            </a:xfrm>
            <a:prstGeom prst="line">
              <a:avLst/>
            </a:prstGeom>
            <a:solidFill>
              <a:schemeClr val="accent1"/>
            </a:solidFill>
            <a:ln w="28575" cap="flat" cmpd="sng" algn="ctr">
              <a:solidFill>
                <a:schemeClr val="bg2"/>
              </a:solidFill>
              <a:prstDash val="solid"/>
              <a:round/>
              <a:headEnd type="none" w="med" len="med"/>
              <a:tailEnd type="none" w="med" len="med"/>
            </a:ln>
            <a:effectLst/>
          </p:spPr>
        </p:cxnSp>
      </p:grpSp>
      <p:grpSp>
        <p:nvGrpSpPr>
          <p:cNvPr id="28" name="Groupe 27">
            <a:extLst>
              <a:ext uri="{FF2B5EF4-FFF2-40B4-BE49-F238E27FC236}">
                <a16:creationId xmlns:a16="http://schemas.microsoft.com/office/drawing/2014/main" id="{B9B5E9E8-FD5C-42ED-9232-B09D851ADBC8}"/>
              </a:ext>
            </a:extLst>
          </p:cNvPr>
          <p:cNvGrpSpPr/>
          <p:nvPr/>
        </p:nvGrpSpPr>
        <p:grpSpPr>
          <a:xfrm>
            <a:off x="6857141" y="2073527"/>
            <a:ext cx="4173809" cy="2710945"/>
            <a:chOff x="7893363" y="3662361"/>
            <a:chExt cx="3960000" cy="2657474"/>
          </a:xfrm>
        </p:grpSpPr>
        <p:pic>
          <p:nvPicPr>
            <p:cNvPr id="29" name="Image 28">
              <a:extLst>
                <a:ext uri="{FF2B5EF4-FFF2-40B4-BE49-F238E27FC236}">
                  <a16:creationId xmlns:a16="http://schemas.microsoft.com/office/drawing/2014/main" id="{AC031CF2-88F5-475C-8C41-0188C0B1CEBA}"/>
                </a:ext>
              </a:extLst>
            </p:cNvPr>
            <p:cNvPicPr preferRelativeResize="0">
              <a:picLocks/>
            </p:cNvPicPr>
            <p:nvPr/>
          </p:nvPicPr>
          <p:blipFill rotWithShape="1">
            <a:blip r:embed="rId4" cstate="email">
              <a:extLst>
                <a:ext uri="{28A0092B-C50C-407E-A947-70E740481C1C}">
                  <a14:useLocalDpi xmlns:a14="http://schemas.microsoft.com/office/drawing/2010/main"/>
                </a:ext>
              </a:extLst>
            </a:blip>
            <a:srcRect/>
            <a:stretch/>
          </p:blipFill>
          <p:spPr>
            <a:xfrm>
              <a:off x="7893363" y="3662361"/>
              <a:ext cx="3960000" cy="2647398"/>
            </a:xfrm>
            <a:prstGeom prst="rect">
              <a:avLst/>
            </a:prstGeom>
            <a:scene3d>
              <a:camera prst="isometricLeftDown">
                <a:rot lat="0" lon="0" rev="0"/>
              </a:camera>
              <a:lightRig rig="threePt" dir="t"/>
            </a:scene3d>
          </p:spPr>
        </p:pic>
        <p:sp>
          <p:nvSpPr>
            <p:cNvPr id="30" name="Rectangle 29">
              <a:extLst>
                <a:ext uri="{FF2B5EF4-FFF2-40B4-BE49-F238E27FC236}">
                  <a16:creationId xmlns:a16="http://schemas.microsoft.com/office/drawing/2014/main" id="{1D203C80-B5BB-42AC-9F1B-0BD438C146D5}"/>
                </a:ext>
              </a:extLst>
            </p:cNvPr>
            <p:cNvSpPr/>
            <p:nvPr/>
          </p:nvSpPr>
          <p:spPr>
            <a:xfrm>
              <a:off x="10109845" y="5691525"/>
              <a:ext cx="720000" cy="24686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1" name="Rectangle 30">
              <a:extLst>
                <a:ext uri="{FF2B5EF4-FFF2-40B4-BE49-F238E27FC236}">
                  <a16:creationId xmlns:a16="http://schemas.microsoft.com/office/drawing/2014/main" id="{3339E51F-4AC3-4ADF-A2F5-D8F0CB332592}"/>
                </a:ext>
              </a:extLst>
            </p:cNvPr>
            <p:cNvSpPr/>
            <p:nvPr/>
          </p:nvSpPr>
          <p:spPr>
            <a:xfrm>
              <a:off x="8508536" y="5988664"/>
              <a:ext cx="720000" cy="246866"/>
            </a:xfrm>
            <a:prstGeom prst="rect">
              <a:avLst/>
            </a:prstGeom>
            <a:solidFill>
              <a:srgbClr val="CAFF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2" name="Rectangle 31">
              <a:extLst>
                <a:ext uri="{FF2B5EF4-FFF2-40B4-BE49-F238E27FC236}">
                  <a16:creationId xmlns:a16="http://schemas.microsoft.com/office/drawing/2014/main" id="{5346AF05-A5D4-4066-8F0A-D67DEC8D4AD4}"/>
                </a:ext>
              </a:extLst>
            </p:cNvPr>
            <p:cNvSpPr/>
            <p:nvPr/>
          </p:nvSpPr>
          <p:spPr>
            <a:xfrm>
              <a:off x="10572000" y="6072969"/>
              <a:ext cx="720000" cy="24686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3" name="Rectangle 32">
              <a:extLst>
                <a:ext uri="{FF2B5EF4-FFF2-40B4-BE49-F238E27FC236}">
                  <a16:creationId xmlns:a16="http://schemas.microsoft.com/office/drawing/2014/main" id="{089BD9E4-7570-4C4B-8D56-5E8C4D5D1AF2}"/>
                </a:ext>
              </a:extLst>
            </p:cNvPr>
            <p:cNvSpPr/>
            <p:nvPr/>
          </p:nvSpPr>
          <p:spPr>
            <a:xfrm>
              <a:off x="11040652" y="5708919"/>
              <a:ext cx="720000" cy="24686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4" name="Rectangle 33">
              <a:extLst>
                <a:ext uri="{FF2B5EF4-FFF2-40B4-BE49-F238E27FC236}">
                  <a16:creationId xmlns:a16="http://schemas.microsoft.com/office/drawing/2014/main" id="{44E0B9F6-3F25-4B87-9B1B-9B7F4C7BB011}"/>
                </a:ext>
              </a:extLst>
            </p:cNvPr>
            <p:cNvSpPr/>
            <p:nvPr/>
          </p:nvSpPr>
          <p:spPr>
            <a:xfrm>
              <a:off x="9117070" y="5682760"/>
              <a:ext cx="720000" cy="246866"/>
            </a:xfrm>
            <a:prstGeom prst="rect">
              <a:avLst/>
            </a:prstGeom>
            <a:solidFill>
              <a:srgbClr val="CAFF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5" name="Rectangle 34">
              <a:extLst>
                <a:ext uri="{FF2B5EF4-FFF2-40B4-BE49-F238E27FC236}">
                  <a16:creationId xmlns:a16="http://schemas.microsoft.com/office/drawing/2014/main" id="{C09ADF71-2D1A-4BDB-96BA-B354D30E05B8}"/>
                </a:ext>
              </a:extLst>
            </p:cNvPr>
            <p:cNvSpPr/>
            <p:nvPr/>
          </p:nvSpPr>
          <p:spPr>
            <a:xfrm>
              <a:off x="8148536" y="5661005"/>
              <a:ext cx="720000" cy="246866"/>
            </a:xfrm>
            <a:prstGeom prst="rect">
              <a:avLst/>
            </a:prstGeom>
            <a:solidFill>
              <a:srgbClr val="CAFF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36" name="Image 35">
              <a:extLst>
                <a:ext uri="{FF2B5EF4-FFF2-40B4-BE49-F238E27FC236}">
                  <a16:creationId xmlns:a16="http://schemas.microsoft.com/office/drawing/2014/main" id="{8DB0BE6C-C12A-4405-A969-AFE6B750D467}"/>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8196925" y="3729745"/>
              <a:ext cx="3352872" cy="1885989"/>
            </a:xfrm>
            <a:prstGeom prst="rect">
              <a:avLst/>
            </a:prstGeom>
          </p:spPr>
        </p:pic>
      </p:grpSp>
      <p:sp>
        <p:nvSpPr>
          <p:cNvPr id="37" name="Espace réservé du numéro de diapositive 5">
            <a:extLst>
              <a:ext uri="{FF2B5EF4-FFF2-40B4-BE49-F238E27FC236}">
                <a16:creationId xmlns:a16="http://schemas.microsoft.com/office/drawing/2014/main" id="{BC73B23C-2813-4EB2-A4E4-F4BA211E7287}"/>
              </a:ext>
            </a:extLst>
          </p:cNvPr>
          <p:cNvSpPr txBox="1">
            <a:spLocks/>
          </p:cNvSpPr>
          <p:nvPr/>
        </p:nvSpPr>
        <p:spPr>
          <a:xfrm>
            <a:off x="11480799" y="6492874"/>
            <a:ext cx="702311" cy="365125"/>
          </a:xfrm>
          <a:prstGeom prst="rect">
            <a:avLst/>
          </a:prstGeom>
        </p:spPr>
        <p:txBody>
          <a:bodyPr/>
          <a:lstStyle>
            <a:defPPr>
              <a:defRPr lang="en-US"/>
            </a:defPPr>
            <a:lvl1pPr marL="0" algn="l" defTabSz="457200" rtl="0" eaLnBrk="1" latinLnBrk="0" hangingPunct="1">
              <a:defRPr sz="11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2A4C33C6-C09E-408E-8600-751D3F3D99C3}" type="slidenum">
              <a:rPr lang="fr-FR" smtClean="0"/>
              <a:pPr/>
              <a:t>25</a:t>
            </a:fld>
            <a:endParaRPr lang="fr-FR" dirty="0"/>
          </a:p>
        </p:txBody>
      </p:sp>
      <p:sp>
        <p:nvSpPr>
          <p:cNvPr id="39" name="Titre 1">
            <a:extLst>
              <a:ext uri="{FF2B5EF4-FFF2-40B4-BE49-F238E27FC236}">
                <a16:creationId xmlns:a16="http://schemas.microsoft.com/office/drawing/2014/main" id="{8C2B16D2-17C5-4912-A3C9-2214F2E88655}"/>
              </a:ext>
            </a:extLst>
          </p:cNvPr>
          <p:cNvSpPr txBox="1">
            <a:spLocks/>
          </p:cNvSpPr>
          <p:nvPr/>
        </p:nvSpPr>
        <p:spPr bwMode="gray">
          <a:xfrm>
            <a:off x="1597981" y="627832"/>
            <a:ext cx="8778918" cy="452855"/>
          </a:xfrm>
          <a:prstGeom prst="rect">
            <a:avLst/>
          </a:prstGeom>
        </p:spPr>
        <p:txBody>
          <a:bodyPr vert="horz" lIns="0" tIns="0" rIns="0" bIns="0" rtlCol="0" anchor="t" anchorCtr="0">
            <a:noAutofit/>
          </a:bodyPr>
          <a:lstStyle>
            <a:lvl1pPr algn="l" defTabSz="1219170" rtl="0" eaLnBrk="1" latinLnBrk="0" hangingPunct="1">
              <a:lnSpc>
                <a:spcPct val="90000"/>
              </a:lnSpc>
              <a:spcBef>
                <a:spcPct val="0"/>
              </a:spcBef>
              <a:buNone/>
              <a:defRPr sz="3400" b="1" kern="1200">
                <a:solidFill>
                  <a:schemeClr val="tx1"/>
                </a:solidFill>
                <a:latin typeface="+mj-lt"/>
                <a:ea typeface="+mj-ea"/>
                <a:cs typeface="+mj-cs"/>
              </a:defRPr>
            </a:lvl1pPr>
          </a:lstStyle>
          <a:p>
            <a:r>
              <a:rPr lang="fr-FR" sz="1800" cap="all" dirty="0">
                <a:solidFill>
                  <a:srgbClr val="8E8ED5"/>
                </a:solidFill>
                <a:latin typeface="Marianne ExtraBold" panose="02000000000000000000" pitchFamily="50" charset="0"/>
                <a:ea typeface="+mn-ea"/>
                <a:cs typeface="+mn-cs"/>
              </a:rPr>
              <a:t>Restitution de la DÉAMBULATION</a:t>
            </a:r>
            <a:endParaRPr lang="fr-FR" sz="1400" i="1" dirty="0">
              <a:solidFill>
                <a:schemeClr val="accent2"/>
              </a:solidFill>
              <a:latin typeface="Marianne" panose="02000000000000000000" pitchFamily="2" charset="0"/>
            </a:endParaRPr>
          </a:p>
        </p:txBody>
      </p:sp>
      <p:sp>
        <p:nvSpPr>
          <p:cNvPr id="21" name="Espace réservé du pied de page 3">
            <a:extLst>
              <a:ext uri="{FF2B5EF4-FFF2-40B4-BE49-F238E27FC236}">
                <a16:creationId xmlns:a16="http://schemas.microsoft.com/office/drawing/2014/main" id="{D688DFF8-A8CF-415D-8C68-7FEC131B127D}"/>
              </a:ext>
            </a:extLst>
          </p:cNvPr>
          <p:cNvSpPr txBox="1">
            <a:spLocks/>
          </p:cNvSpPr>
          <p:nvPr/>
        </p:nvSpPr>
        <p:spPr>
          <a:xfrm>
            <a:off x="695757" y="6555856"/>
            <a:ext cx="7872000" cy="288964"/>
          </a:xfrm>
          <a:prstGeom prst="rect">
            <a:avLst/>
          </a:prstGeom>
        </p:spPr>
        <p:txBody>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1000" b="1" dirty="0"/>
              <a:t>DITP – Programme Services Publics+</a:t>
            </a:r>
          </a:p>
        </p:txBody>
      </p:sp>
    </p:spTree>
    <p:extLst>
      <p:ext uri="{BB962C8B-B14F-4D97-AF65-F5344CB8AC3E}">
        <p14:creationId xmlns:p14="http://schemas.microsoft.com/office/powerpoint/2010/main" val="164707716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8807115" y="0"/>
            <a:ext cx="3397719" cy="6858000"/>
          </a:xfrm>
          <a:prstGeom prst="rect">
            <a:avLst/>
          </a:prstGeom>
        </p:spPr>
      </p:pic>
      <p:sp>
        <p:nvSpPr>
          <p:cNvPr id="23" name="Rectangle 22"/>
          <p:cNvSpPr/>
          <p:nvPr/>
        </p:nvSpPr>
        <p:spPr>
          <a:xfrm>
            <a:off x="8836090" y="0"/>
            <a:ext cx="3368744" cy="6858000"/>
          </a:xfrm>
          <a:prstGeom prst="rect">
            <a:avLst/>
          </a:prstGeom>
          <a:solidFill>
            <a:schemeClr val="tx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8" name="Triangle rectangle 27"/>
          <p:cNvSpPr/>
          <p:nvPr/>
        </p:nvSpPr>
        <p:spPr>
          <a:xfrm>
            <a:off x="8804675" y="0"/>
            <a:ext cx="528877" cy="6858000"/>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59" name="Groupe 58">
            <a:extLst>
              <a:ext uri="{FF2B5EF4-FFF2-40B4-BE49-F238E27FC236}">
                <a16:creationId xmlns:a16="http://schemas.microsoft.com/office/drawing/2014/main" id="{1B2EEEF4-6980-452E-B686-E8DD3337F08A}"/>
              </a:ext>
            </a:extLst>
          </p:cNvPr>
          <p:cNvGrpSpPr/>
          <p:nvPr/>
        </p:nvGrpSpPr>
        <p:grpSpPr>
          <a:xfrm>
            <a:off x="10715593" y="114017"/>
            <a:ext cx="1265989" cy="430513"/>
            <a:chOff x="10440176" y="836713"/>
            <a:chExt cx="1623537" cy="564337"/>
          </a:xfrm>
        </p:grpSpPr>
        <p:pic>
          <p:nvPicPr>
            <p:cNvPr id="60" name="Image 59">
              <a:extLst>
                <a:ext uri="{FF2B5EF4-FFF2-40B4-BE49-F238E27FC236}">
                  <a16:creationId xmlns:a16="http://schemas.microsoft.com/office/drawing/2014/main" id="{F61F15E5-1B53-4A8B-BCD5-593A0DFA935E}"/>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l="56163" t="39438" r="33053" b="38667"/>
            <a:stretch/>
          </p:blipFill>
          <p:spPr>
            <a:xfrm>
              <a:off x="11569566" y="836713"/>
              <a:ext cx="494147" cy="564337"/>
            </a:xfrm>
            <a:prstGeom prst="rect">
              <a:avLst/>
            </a:prstGeom>
          </p:spPr>
        </p:pic>
        <p:pic>
          <p:nvPicPr>
            <p:cNvPr id="62" name="Image 61">
              <a:extLst>
                <a:ext uri="{FF2B5EF4-FFF2-40B4-BE49-F238E27FC236}">
                  <a16:creationId xmlns:a16="http://schemas.microsoft.com/office/drawing/2014/main" id="{10249E45-ACC6-4BEE-95C1-3F6740BDD9E0}"/>
                </a:ext>
              </a:extLst>
            </p:cNvPr>
            <p:cNvPicPr>
              <a:picLocks noChangeAspect="1"/>
            </p:cNvPicPr>
            <p:nvPr/>
          </p:nvPicPr>
          <p:blipFill rotWithShape="1">
            <a:blip r:embed="rId5" cstate="email">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a:ext>
              </a:extLst>
            </a:blip>
            <a:srcRect/>
            <a:stretch/>
          </p:blipFill>
          <p:spPr>
            <a:xfrm>
              <a:off x="10440176" y="836713"/>
              <a:ext cx="1114876" cy="564337"/>
            </a:xfrm>
            <a:prstGeom prst="rect">
              <a:avLst/>
            </a:prstGeom>
          </p:spPr>
        </p:pic>
      </p:grpSp>
      <p:sp>
        <p:nvSpPr>
          <p:cNvPr id="63" name="Titre 1">
            <a:extLst>
              <a:ext uri="{FF2B5EF4-FFF2-40B4-BE49-F238E27FC236}">
                <a16:creationId xmlns:a16="http://schemas.microsoft.com/office/drawing/2014/main" id="{5A6C3E2E-B888-4139-81C2-7021D1D9AEE6}"/>
              </a:ext>
            </a:extLst>
          </p:cNvPr>
          <p:cNvSpPr txBox="1">
            <a:spLocks/>
          </p:cNvSpPr>
          <p:nvPr/>
        </p:nvSpPr>
        <p:spPr>
          <a:xfrm>
            <a:off x="1774751" y="2473267"/>
            <a:ext cx="7029924" cy="2063614"/>
          </a:xfrm>
          <a:prstGeom prst="rect">
            <a:avLst/>
          </a:prstGeom>
        </p:spPr>
        <p:txBody>
          <a:bodyPr vert="horz" lIns="0" tIns="0" rIns="0" bIns="0" rtlCol="0" anchor="ctr">
            <a:noAutofit/>
          </a:bodyPr>
          <a:lstStyle>
            <a:lvl1pPr algn="ctr" defTabSz="914400" rtl="0" eaLnBrk="1" latinLnBrk="0" hangingPunct="1">
              <a:lnSpc>
                <a:spcPct val="85000"/>
              </a:lnSpc>
              <a:spcBef>
                <a:spcPct val="0"/>
              </a:spcBef>
              <a:buNone/>
              <a:defRPr sz="2800" kern="1200" cap="all" baseline="0">
                <a:solidFill>
                  <a:srgbClr val="000092"/>
                </a:solidFill>
                <a:latin typeface="+mj-lt"/>
                <a:ea typeface="+mj-ea"/>
                <a:cs typeface="+mj-cs"/>
              </a:defRPr>
            </a:lvl1pPr>
          </a:lstStyle>
          <a:p>
            <a:pPr algn="l"/>
            <a:r>
              <a:rPr lang="fr-FR" sz="3200" b="1" i="1" dirty="0">
                <a:solidFill>
                  <a:srgbClr val="273375"/>
                </a:solidFill>
                <a:latin typeface="Marianne ExtraBold" panose="02000000000000000000" pitchFamily="2" charset="0"/>
              </a:rPr>
              <a:t>Atelier d’approfondissement : choisir un défi et le décliner de manière opérationnelle dès la rentrée 2024 </a:t>
            </a:r>
          </a:p>
        </p:txBody>
      </p:sp>
      <p:cxnSp>
        <p:nvCxnSpPr>
          <p:cNvPr id="64" name="Connecteur droit 63">
            <a:extLst>
              <a:ext uri="{FF2B5EF4-FFF2-40B4-BE49-F238E27FC236}">
                <a16:creationId xmlns:a16="http://schemas.microsoft.com/office/drawing/2014/main" id="{51CFF622-90E3-497D-8B60-3FDB507BB73E}"/>
              </a:ext>
            </a:extLst>
          </p:cNvPr>
          <p:cNvCxnSpPr/>
          <p:nvPr/>
        </p:nvCxnSpPr>
        <p:spPr>
          <a:xfrm>
            <a:off x="1426767" y="2695074"/>
            <a:ext cx="0" cy="1620000"/>
          </a:xfrm>
          <a:prstGeom prst="line">
            <a:avLst/>
          </a:prstGeom>
          <a:ln w="57150">
            <a:solidFill>
              <a:srgbClr val="00206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8985947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re 1">
            <a:extLst>
              <a:ext uri="{FF2B5EF4-FFF2-40B4-BE49-F238E27FC236}">
                <a16:creationId xmlns:a16="http://schemas.microsoft.com/office/drawing/2014/main" id="{E8FF0524-316F-4508-91EE-A0B07B917762}"/>
              </a:ext>
            </a:extLst>
          </p:cNvPr>
          <p:cNvSpPr txBox="1">
            <a:spLocks/>
          </p:cNvSpPr>
          <p:nvPr/>
        </p:nvSpPr>
        <p:spPr bwMode="gray">
          <a:xfrm>
            <a:off x="1627141" y="284320"/>
            <a:ext cx="8332035" cy="452855"/>
          </a:xfrm>
          <a:prstGeom prst="rect">
            <a:avLst/>
          </a:prstGeom>
        </p:spPr>
        <p:txBody>
          <a:bodyPr vert="horz" lIns="0" tIns="0" rIns="0" bIns="0" rtlCol="0" anchor="t" anchorCtr="0">
            <a:noAutofit/>
          </a:bodyPr>
          <a:lstStyle>
            <a:lvl1pPr algn="l" defTabSz="1219170" rtl="0" eaLnBrk="1" latinLnBrk="0" hangingPunct="1">
              <a:lnSpc>
                <a:spcPct val="90000"/>
              </a:lnSpc>
              <a:spcBef>
                <a:spcPct val="0"/>
              </a:spcBef>
              <a:buNone/>
              <a:defRPr sz="3400" b="1" kern="1200">
                <a:solidFill>
                  <a:schemeClr val="tx1"/>
                </a:solidFill>
                <a:latin typeface="+mj-lt"/>
                <a:ea typeface="+mj-ea"/>
                <a:cs typeface="+mj-cs"/>
              </a:defRPr>
            </a:lvl1pPr>
          </a:lstStyle>
          <a:p>
            <a:r>
              <a:rPr lang="fr-FR" sz="2000" cap="all" dirty="0">
                <a:solidFill>
                  <a:srgbClr val="002060"/>
                </a:solidFill>
                <a:latin typeface="Marianne ExtraBold" panose="02000000000000000000" pitchFamily="50" charset="0"/>
              </a:rPr>
              <a:t>Atelier sur les engagements Services publics+</a:t>
            </a:r>
            <a:br>
              <a:rPr lang="fr-FR" sz="2000" cap="all" dirty="0">
                <a:solidFill>
                  <a:srgbClr val="002060"/>
                </a:solidFill>
                <a:latin typeface="Marianne ExtraBold" panose="02000000000000000000" pitchFamily="50" charset="0"/>
              </a:rPr>
            </a:br>
            <a:endParaRPr lang="fr-FR" sz="2000" cap="all" dirty="0">
              <a:solidFill>
                <a:srgbClr val="002060"/>
              </a:solidFill>
              <a:latin typeface="Marianne ExtraBold" panose="02000000000000000000" pitchFamily="50" charset="0"/>
            </a:endParaRPr>
          </a:p>
        </p:txBody>
      </p:sp>
      <p:sp>
        <p:nvSpPr>
          <p:cNvPr id="37" name="Espace réservé du numéro de diapositive 5">
            <a:extLst>
              <a:ext uri="{FF2B5EF4-FFF2-40B4-BE49-F238E27FC236}">
                <a16:creationId xmlns:a16="http://schemas.microsoft.com/office/drawing/2014/main" id="{BC73B23C-2813-4EB2-A4E4-F4BA211E7287}"/>
              </a:ext>
            </a:extLst>
          </p:cNvPr>
          <p:cNvSpPr txBox="1">
            <a:spLocks/>
          </p:cNvSpPr>
          <p:nvPr/>
        </p:nvSpPr>
        <p:spPr>
          <a:xfrm>
            <a:off x="11480799" y="6492874"/>
            <a:ext cx="702311" cy="365125"/>
          </a:xfrm>
          <a:prstGeom prst="rect">
            <a:avLst/>
          </a:prstGeom>
        </p:spPr>
        <p:txBody>
          <a:bodyPr/>
          <a:lstStyle>
            <a:defPPr>
              <a:defRPr lang="en-US"/>
            </a:defPPr>
            <a:lvl1pPr marL="0" algn="l" defTabSz="457200" rtl="0" eaLnBrk="1" latinLnBrk="0" hangingPunct="1">
              <a:defRPr sz="11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2A4C33C6-C09E-408E-8600-751D3F3D99C3}" type="slidenum">
              <a:rPr lang="fr-FR" smtClean="0"/>
              <a:pPr/>
              <a:t>27</a:t>
            </a:fld>
            <a:endParaRPr lang="fr-FR" dirty="0"/>
          </a:p>
        </p:txBody>
      </p:sp>
      <p:sp>
        <p:nvSpPr>
          <p:cNvPr id="39" name="Titre 1">
            <a:extLst>
              <a:ext uri="{FF2B5EF4-FFF2-40B4-BE49-F238E27FC236}">
                <a16:creationId xmlns:a16="http://schemas.microsoft.com/office/drawing/2014/main" id="{8C2B16D2-17C5-4912-A3C9-2214F2E88655}"/>
              </a:ext>
            </a:extLst>
          </p:cNvPr>
          <p:cNvSpPr txBox="1">
            <a:spLocks/>
          </p:cNvSpPr>
          <p:nvPr/>
        </p:nvSpPr>
        <p:spPr bwMode="gray">
          <a:xfrm>
            <a:off x="1597981" y="627832"/>
            <a:ext cx="8778918" cy="452855"/>
          </a:xfrm>
          <a:prstGeom prst="rect">
            <a:avLst/>
          </a:prstGeom>
        </p:spPr>
        <p:txBody>
          <a:bodyPr vert="horz" lIns="0" tIns="0" rIns="0" bIns="0" rtlCol="0" anchor="t" anchorCtr="0">
            <a:noAutofit/>
          </a:bodyPr>
          <a:lstStyle>
            <a:lvl1pPr algn="l" defTabSz="1219170" rtl="0" eaLnBrk="1" latinLnBrk="0" hangingPunct="1">
              <a:lnSpc>
                <a:spcPct val="90000"/>
              </a:lnSpc>
              <a:spcBef>
                <a:spcPct val="0"/>
              </a:spcBef>
              <a:buNone/>
              <a:defRPr sz="3400" b="1" kern="1200">
                <a:solidFill>
                  <a:schemeClr val="tx1"/>
                </a:solidFill>
                <a:latin typeface="+mj-lt"/>
                <a:ea typeface="+mj-ea"/>
                <a:cs typeface="+mj-cs"/>
              </a:defRPr>
            </a:lvl1pPr>
          </a:lstStyle>
          <a:p>
            <a:r>
              <a:rPr lang="fr-FR" sz="1800" cap="all" dirty="0">
                <a:solidFill>
                  <a:srgbClr val="8E8ED5"/>
                </a:solidFill>
                <a:latin typeface="Marianne ExtraBold" panose="02000000000000000000" pitchFamily="50" charset="0"/>
                <a:ea typeface="+mn-ea"/>
                <a:cs typeface="+mn-cs"/>
              </a:rPr>
              <a:t>ATELIER D’APPROFONDISSEMENT SUR LES </a:t>
            </a:r>
            <a:r>
              <a:rPr lang="fr-FR" sz="1800" cap="all" dirty="0" err="1">
                <a:solidFill>
                  <a:srgbClr val="8E8ED5"/>
                </a:solidFill>
                <a:latin typeface="Marianne ExtraBold" panose="02000000000000000000" pitchFamily="50" charset="0"/>
                <a:ea typeface="+mn-ea"/>
                <a:cs typeface="+mn-cs"/>
              </a:rPr>
              <a:t>déFIS</a:t>
            </a:r>
            <a:r>
              <a:rPr lang="fr-FR" sz="1800" cap="all" dirty="0">
                <a:solidFill>
                  <a:srgbClr val="8E8ED5"/>
                </a:solidFill>
                <a:latin typeface="Marianne ExtraBold" panose="02000000000000000000" pitchFamily="50" charset="0"/>
                <a:ea typeface="+mn-ea"/>
                <a:cs typeface="+mn-cs"/>
              </a:rPr>
              <a:t> CHOISIS</a:t>
            </a:r>
          </a:p>
        </p:txBody>
      </p:sp>
      <p:grpSp>
        <p:nvGrpSpPr>
          <p:cNvPr id="21" name="Groupe 20">
            <a:extLst>
              <a:ext uri="{FF2B5EF4-FFF2-40B4-BE49-F238E27FC236}">
                <a16:creationId xmlns:a16="http://schemas.microsoft.com/office/drawing/2014/main" id="{84F84371-D9B6-45DF-81FA-DE26ED42ACBE}"/>
              </a:ext>
            </a:extLst>
          </p:cNvPr>
          <p:cNvGrpSpPr/>
          <p:nvPr/>
        </p:nvGrpSpPr>
        <p:grpSpPr>
          <a:xfrm>
            <a:off x="337183" y="1996335"/>
            <a:ext cx="3318552" cy="3146700"/>
            <a:chOff x="366502" y="1968421"/>
            <a:chExt cx="3318552" cy="2738526"/>
          </a:xfrm>
        </p:grpSpPr>
        <p:sp>
          <p:nvSpPr>
            <p:cNvPr id="22" name="Text Box 29">
              <a:extLst>
                <a:ext uri="{FF2B5EF4-FFF2-40B4-BE49-F238E27FC236}">
                  <a16:creationId xmlns:a16="http://schemas.microsoft.com/office/drawing/2014/main" id="{2AE37483-57BF-48A7-A30B-1F09124DB0F2}"/>
                </a:ext>
              </a:extLst>
            </p:cNvPr>
            <p:cNvSpPr txBox="1">
              <a:spLocks noChangeArrowheads="1"/>
            </p:cNvSpPr>
            <p:nvPr>
              <p:custDataLst>
                <p:tags r:id="rId9"/>
              </p:custDataLst>
            </p:nvPr>
          </p:nvSpPr>
          <p:spPr bwMode="auto">
            <a:xfrm>
              <a:off x="765778" y="1968421"/>
              <a:ext cx="2520000" cy="439726"/>
            </a:xfrm>
            <a:prstGeom prst="rect">
              <a:avLst/>
            </a:prstGeom>
            <a:noFill/>
            <a:ln w="9525" algn="ctr">
              <a:noFill/>
              <a:miter lim="800000"/>
              <a:headEnd/>
              <a:tailEnd/>
            </a:ln>
          </p:spPr>
          <p:txBody>
            <a:bodyPr wrap="square" lIns="0" tIns="0" rIns="0" bIns="0">
              <a:spAutoFit/>
            </a:bodyPr>
            <a:lstStyle/>
            <a:p>
              <a:pPr algn="ctr">
                <a:spcAft>
                  <a:spcPts val="106"/>
                </a:spcAft>
              </a:pPr>
              <a:r>
                <a:rPr lang="fr-FR" sz="1600" b="1" dirty="0">
                  <a:solidFill>
                    <a:schemeClr val="bg2"/>
                  </a:solidFill>
                  <a:latin typeface="Marianne" panose="02000000000000000000" pitchFamily="2" charset="0"/>
                </a:rPr>
                <a:t>Étape 1 </a:t>
              </a:r>
            </a:p>
            <a:p>
              <a:pPr algn="ctr">
                <a:spcAft>
                  <a:spcPts val="106"/>
                </a:spcAft>
              </a:pPr>
              <a:r>
                <a:rPr lang="fr-FR" sz="1600" i="1" dirty="0">
                  <a:solidFill>
                    <a:schemeClr val="bg2"/>
                  </a:solidFill>
                  <a:latin typeface="Marianne" panose="02000000000000000000" pitchFamily="2" charset="0"/>
                </a:rPr>
                <a:t>10 minutes</a:t>
              </a:r>
            </a:p>
          </p:txBody>
        </p:sp>
        <p:sp>
          <p:nvSpPr>
            <p:cNvPr id="23" name="Rectangle 33">
              <a:extLst>
                <a:ext uri="{FF2B5EF4-FFF2-40B4-BE49-F238E27FC236}">
                  <a16:creationId xmlns:a16="http://schemas.microsoft.com/office/drawing/2014/main" id="{07A3905F-D516-4EF2-9B12-F75EC11B32A8}"/>
                </a:ext>
              </a:extLst>
            </p:cNvPr>
            <p:cNvSpPr>
              <a:spLocks noChangeArrowheads="1"/>
            </p:cNvSpPr>
            <p:nvPr>
              <p:custDataLst>
                <p:tags r:id="rId10"/>
              </p:custDataLst>
            </p:nvPr>
          </p:nvSpPr>
          <p:spPr bwMode="auto">
            <a:xfrm>
              <a:off x="366502" y="2648504"/>
              <a:ext cx="3318552" cy="2058443"/>
            </a:xfrm>
            <a:prstGeom prst="rect">
              <a:avLst/>
            </a:prstGeom>
            <a:noFill/>
            <a:ln w="9525" algn="ctr">
              <a:noFill/>
              <a:miter lim="800000"/>
              <a:headEnd/>
              <a:tailEnd/>
            </a:ln>
          </p:spPr>
          <p:txBody>
            <a:bodyPr wrap="square" lIns="0" tIns="0" rIns="0" bIns="0">
              <a:noAutofit/>
            </a:bodyPr>
            <a:lstStyle/>
            <a:p>
              <a:pPr marL="174625" lvl="2" indent="-174625" algn="just">
                <a:spcBef>
                  <a:spcPts val="600"/>
                </a:spcBef>
                <a:buFont typeface="Arial" panose="020B0604020202020204" pitchFamily="34" charset="0"/>
                <a:buChar char="•"/>
              </a:pPr>
              <a:r>
                <a:rPr lang="fr-FR" sz="1400" dirty="0">
                  <a:latin typeface="Marianne" panose="02000000000000000000" pitchFamily="2" charset="0"/>
                </a:rPr>
                <a:t>Les participants se réunissent dans leur groupe (2 groupes)</a:t>
              </a:r>
            </a:p>
            <a:p>
              <a:pPr marL="174625" lvl="2" indent="-174625" algn="just">
                <a:spcBef>
                  <a:spcPts val="600"/>
                </a:spcBef>
                <a:buFont typeface="Arial" panose="020B0604020202020204" pitchFamily="34" charset="0"/>
                <a:buChar char="•"/>
              </a:pPr>
              <a:r>
                <a:rPr lang="fr-FR" sz="1400" dirty="0">
                  <a:latin typeface="Marianne" panose="02000000000000000000" pitchFamily="2" charset="0"/>
                </a:rPr>
                <a:t>Ensemble, ils choisissent 1 à 2 défis qu’ils souhaitent approfondir sur les 4 engagements qui leur sont proposés </a:t>
              </a:r>
            </a:p>
            <a:p>
              <a:pPr marL="174625" lvl="2" indent="-174625" algn="just">
                <a:spcBef>
                  <a:spcPts val="600"/>
                </a:spcBef>
                <a:buFont typeface="Arial" panose="020B0604020202020204" pitchFamily="34" charset="0"/>
                <a:buChar char="•"/>
              </a:pPr>
              <a:r>
                <a:rPr lang="fr-FR" sz="1400" b="1" dirty="0">
                  <a:latin typeface="Marianne" panose="02000000000000000000" pitchFamily="2" charset="0"/>
                </a:rPr>
                <a:t>Chacun choisit 2 défis maximum pour l’ensemble des engagements</a:t>
              </a:r>
            </a:p>
            <a:p>
              <a:pPr marL="174625" lvl="2" indent="-174625" algn="just">
                <a:spcBef>
                  <a:spcPts val="600"/>
                </a:spcBef>
                <a:buFont typeface="Arial" panose="020B0604020202020204" pitchFamily="34" charset="0"/>
                <a:buChar char="•"/>
              </a:pPr>
              <a:r>
                <a:rPr lang="fr-FR" sz="1400" dirty="0">
                  <a:latin typeface="Marianne" panose="02000000000000000000" pitchFamily="2" charset="0"/>
                </a:rPr>
                <a:t>L’objectif est de trouver des solutions concrètes aux défis qui seraient opérationnelles à court ou moyen terme </a:t>
              </a:r>
            </a:p>
            <a:p>
              <a:pPr algn="just">
                <a:spcBef>
                  <a:spcPts val="600"/>
                </a:spcBef>
                <a:buClr>
                  <a:schemeClr val="accent1"/>
                </a:buClr>
              </a:pPr>
              <a:endParaRPr lang="fr-FR" sz="1200" b="1" dirty="0">
                <a:latin typeface="Marianne" panose="02000000000000000000" pitchFamily="2" charset="0"/>
              </a:endParaRPr>
            </a:p>
          </p:txBody>
        </p:sp>
        <p:cxnSp>
          <p:nvCxnSpPr>
            <p:cNvPr id="24" name="Connecteur droit 23">
              <a:extLst>
                <a:ext uri="{FF2B5EF4-FFF2-40B4-BE49-F238E27FC236}">
                  <a16:creationId xmlns:a16="http://schemas.microsoft.com/office/drawing/2014/main" id="{469A3FE9-582F-44E3-A49D-1DE5EB4951D6}"/>
                </a:ext>
              </a:extLst>
            </p:cNvPr>
            <p:cNvCxnSpPr>
              <a:cxnSpLocks/>
            </p:cNvCxnSpPr>
            <p:nvPr/>
          </p:nvCxnSpPr>
          <p:spPr bwMode="auto">
            <a:xfrm>
              <a:off x="765778" y="2460513"/>
              <a:ext cx="2520000" cy="0"/>
            </a:xfrm>
            <a:prstGeom prst="line">
              <a:avLst/>
            </a:prstGeom>
            <a:solidFill>
              <a:schemeClr val="accent1"/>
            </a:solidFill>
            <a:ln w="28575" cap="flat" cmpd="sng" algn="ctr">
              <a:solidFill>
                <a:schemeClr val="bg2"/>
              </a:solidFill>
              <a:prstDash val="solid"/>
              <a:round/>
              <a:headEnd type="none" w="med" len="med"/>
              <a:tailEnd type="none" w="med" len="med"/>
            </a:ln>
            <a:effectLst/>
          </p:spPr>
        </p:cxnSp>
      </p:grpSp>
      <p:grpSp>
        <p:nvGrpSpPr>
          <p:cNvPr id="25" name="Groupe 24">
            <a:extLst>
              <a:ext uri="{FF2B5EF4-FFF2-40B4-BE49-F238E27FC236}">
                <a16:creationId xmlns:a16="http://schemas.microsoft.com/office/drawing/2014/main" id="{5C3B77A9-F4BB-4B8D-983B-616662A1647E}"/>
              </a:ext>
            </a:extLst>
          </p:cNvPr>
          <p:cNvGrpSpPr/>
          <p:nvPr/>
        </p:nvGrpSpPr>
        <p:grpSpPr>
          <a:xfrm>
            <a:off x="4151444" y="1228794"/>
            <a:ext cx="7660542" cy="2385187"/>
            <a:chOff x="4434908" y="1288386"/>
            <a:chExt cx="7660542" cy="2385187"/>
          </a:xfrm>
        </p:grpSpPr>
        <p:pic>
          <p:nvPicPr>
            <p:cNvPr id="26" name="Image 25">
              <a:extLst>
                <a:ext uri="{FF2B5EF4-FFF2-40B4-BE49-F238E27FC236}">
                  <a16:creationId xmlns:a16="http://schemas.microsoft.com/office/drawing/2014/main" id="{1DA75C6A-A336-4F1F-8324-DE21B7D27DBE}"/>
                </a:ext>
              </a:extLst>
            </p:cNvPr>
            <p:cNvPicPr preferRelativeResize="0">
              <a:picLocks/>
            </p:cNvPicPr>
            <p:nvPr/>
          </p:nvPicPr>
          <p:blipFill rotWithShape="1">
            <a:blip r:embed="rId12" cstate="email">
              <a:extLst>
                <a:ext uri="{28A0092B-C50C-407E-A947-70E740481C1C}">
                  <a14:useLocalDpi xmlns:a14="http://schemas.microsoft.com/office/drawing/2010/main"/>
                </a:ext>
              </a:extLst>
            </a:blip>
            <a:srcRect/>
            <a:stretch/>
          </p:blipFill>
          <p:spPr>
            <a:xfrm>
              <a:off x="4434908" y="1575343"/>
              <a:ext cx="7660542" cy="2098230"/>
            </a:xfrm>
            <a:prstGeom prst="rect">
              <a:avLst/>
            </a:prstGeom>
            <a:scene3d>
              <a:camera prst="isometricLeftDown">
                <a:rot lat="0" lon="0" rev="0"/>
              </a:camera>
              <a:lightRig rig="threePt" dir="t"/>
            </a:scene3d>
          </p:spPr>
        </p:pic>
        <p:cxnSp>
          <p:nvCxnSpPr>
            <p:cNvPr id="40" name="Connecteur droit 39">
              <a:extLst>
                <a:ext uri="{FF2B5EF4-FFF2-40B4-BE49-F238E27FC236}">
                  <a16:creationId xmlns:a16="http://schemas.microsoft.com/office/drawing/2014/main" id="{37A91F16-3EC2-4A4E-AC3C-3FF8483AC4E4}"/>
                </a:ext>
              </a:extLst>
            </p:cNvPr>
            <p:cNvCxnSpPr>
              <a:cxnSpLocks/>
            </p:cNvCxnSpPr>
            <p:nvPr/>
          </p:nvCxnSpPr>
          <p:spPr>
            <a:xfrm>
              <a:off x="6304219" y="1875581"/>
              <a:ext cx="0" cy="1776455"/>
            </a:xfrm>
            <a:prstGeom prst="line">
              <a:avLst/>
            </a:prstGeom>
          </p:spPr>
          <p:style>
            <a:lnRef idx="1">
              <a:schemeClr val="accent1"/>
            </a:lnRef>
            <a:fillRef idx="0">
              <a:schemeClr val="accent1"/>
            </a:fillRef>
            <a:effectRef idx="0">
              <a:schemeClr val="accent1"/>
            </a:effectRef>
            <a:fontRef idx="minor">
              <a:schemeClr val="tx1"/>
            </a:fontRef>
          </p:style>
        </p:cxnSp>
        <p:sp>
          <p:nvSpPr>
            <p:cNvPr id="41" name="Rectangle 99">
              <a:extLst>
                <a:ext uri="{FF2B5EF4-FFF2-40B4-BE49-F238E27FC236}">
                  <a16:creationId xmlns:a16="http://schemas.microsoft.com/office/drawing/2014/main" id="{FCF1948B-CB66-40C2-AF9D-A40440B6607E}"/>
                </a:ext>
              </a:extLst>
            </p:cNvPr>
            <p:cNvSpPr>
              <a:spLocks noChangeArrowheads="1"/>
            </p:cNvSpPr>
            <p:nvPr>
              <p:custDataLst>
                <p:tags r:id="rId5"/>
              </p:custDataLst>
            </p:nvPr>
          </p:nvSpPr>
          <p:spPr bwMode="auto">
            <a:xfrm>
              <a:off x="4522209" y="1619717"/>
              <a:ext cx="1696568" cy="1318974"/>
            </a:xfrm>
            <a:prstGeom prst="rect">
              <a:avLst/>
            </a:prstGeom>
            <a:noFill/>
            <a:ln w="9525" algn="ctr">
              <a:noFill/>
              <a:miter lim="800000"/>
              <a:headEnd/>
              <a:tailEnd/>
            </a:ln>
          </p:spPr>
          <p:txBody>
            <a:bodyPr wrap="square" lIns="0" tIns="0" rIns="0" bIns="0">
              <a:noAutofit/>
            </a:bodyPr>
            <a:lstStyle/>
            <a:p>
              <a:pPr algn="ctr">
                <a:spcBef>
                  <a:spcPts val="600"/>
                </a:spcBef>
                <a:buClr>
                  <a:schemeClr val="accent1"/>
                </a:buClr>
              </a:pPr>
              <a:r>
                <a:rPr lang="fr-FR" sz="1600" b="1" dirty="0">
                  <a:latin typeface="Marianne" panose="02000000000000000000" pitchFamily="2" charset="0"/>
                </a:rPr>
                <a:t>Engagement 1</a:t>
              </a:r>
            </a:p>
            <a:p>
              <a:pPr algn="just">
                <a:buClr>
                  <a:schemeClr val="accent1"/>
                </a:buClr>
              </a:pPr>
              <a:endParaRPr lang="fr-FR" sz="1200" b="1" dirty="0">
                <a:latin typeface="Marianne" panose="02000000000000000000" pitchFamily="2" charset="0"/>
              </a:endParaRPr>
            </a:p>
            <a:p>
              <a:pPr algn="just">
                <a:spcBef>
                  <a:spcPts val="600"/>
                </a:spcBef>
                <a:buClr>
                  <a:schemeClr val="accent1"/>
                </a:buClr>
              </a:pPr>
              <a:r>
                <a:rPr lang="fr-FR" sz="1600" dirty="0">
                  <a:latin typeface="Marianne" panose="02000000000000000000" pitchFamily="2" charset="0"/>
                </a:rPr>
                <a:t>Défis 1</a:t>
              </a:r>
            </a:p>
            <a:p>
              <a:pPr algn="just">
                <a:spcBef>
                  <a:spcPts val="600"/>
                </a:spcBef>
                <a:buClr>
                  <a:schemeClr val="accent1"/>
                </a:buClr>
              </a:pPr>
              <a:endParaRPr lang="fr-FR" sz="1200" b="1" dirty="0">
                <a:latin typeface="Marianne" panose="02000000000000000000" pitchFamily="2" charset="0"/>
              </a:endParaRPr>
            </a:p>
            <a:p>
              <a:pPr algn="just">
                <a:spcBef>
                  <a:spcPts val="600"/>
                </a:spcBef>
                <a:buClr>
                  <a:schemeClr val="accent1"/>
                </a:buClr>
              </a:pPr>
              <a:r>
                <a:rPr lang="fr-FR" sz="1600" dirty="0">
                  <a:latin typeface="Marianne" panose="02000000000000000000" pitchFamily="2" charset="0"/>
                </a:rPr>
                <a:t>Défis 2</a:t>
              </a:r>
            </a:p>
            <a:p>
              <a:pPr algn="just">
                <a:spcBef>
                  <a:spcPts val="600"/>
                </a:spcBef>
                <a:buClr>
                  <a:schemeClr val="accent1"/>
                </a:buClr>
              </a:pPr>
              <a:endParaRPr lang="fr-FR" sz="1100" b="1" dirty="0">
                <a:latin typeface="Marianne" panose="02000000000000000000" pitchFamily="2" charset="0"/>
              </a:endParaRPr>
            </a:p>
            <a:p>
              <a:pPr algn="just">
                <a:spcBef>
                  <a:spcPts val="600"/>
                </a:spcBef>
                <a:buClr>
                  <a:schemeClr val="accent1"/>
                </a:buClr>
              </a:pPr>
              <a:r>
                <a:rPr lang="fr-FR" sz="1600" dirty="0">
                  <a:latin typeface="Marianne" panose="02000000000000000000" pitchFamily="2" charset="0"/>
                </a:rPr>
                <a:t>Défi 3</a:t>
              </a:r>
            </a:p>
          </p:txBody>
        </p:sp>
        <p:sp>
          <p:nvSpPr>
            <p:cNvPr id="42" name="Rectangle 41">
              <a:extLst>
                <a:ext uri="{FF2B5EF4-FFF2-40B4-BE49-F238E27FC236}">
                  <a16:creationId xmlns:a16="http://schemas.microsoft.com/office/drawing/2014/main" id="{F5D84343-FC8B-49A8-AD5E-45E4A930ADE1}"/>
                </a:ext>
              </a:extLst>
            </p:cNvPr>
            <p:cNvSpPr/>
            <p:nvPr/>
          </p:nvSpPr>
          <p:spPr>
            <a:xfrm>
              <a:off x="5316299" y="2091955"/>
              <a:ext cx="675953" cy="318435"/>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50" dirty="0">
                  <a:latin typeface="Marianne" panose="02000000000000000000" pitchFamily="2" charset="0"/>
                </a:rPr>
                <a:t>3 voies</a:t>
              </a:r>
            </a:p>
          </p:txBody>
        </p:sp>
        <p:sp>
          <p:nvSpPr>
            <p:cNvPr id="43" name="Rectangle 42">
              <a:extLst>
                <a:ext uri="{FF2B5EF4-FFF2-40B4-BE49-F238E27FC236}">
                  <a16:creationId xmlns:a16="http://schemas.microsoft.com/office/drawing/2014/main" id="{270803CC-7AD2-458C-B03D-DF454C53A018}"/>
                </a:ext>
              </a:extLst>
            </p:cNvPr>
            <p:cNvSpPr/>
            <p:nvPr/>
          </p:nvSpPr>
          <p:spPr>
            <a:xfrm>
              <a:off x="5316298" y="3223125"/>
              <a:ext cx="675953" cy="318435"/>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50" dirty="0">
                  <a:latin typeface="Marianne" panose="02000000000000000000" pitchFamily="2" charset="0"/>
                </a:rPr>
                <a:t>1 voie</a:t>
              </a:r>
            </a:p>
          </p:txBody>
        </p:sp>
        <p:sp>
          <p:nvSpPr>
            <p:cNvPr id="44" name="Rectangle 43">
              <a:extLst>
                <a:ext uri="{FF2B5EF4-FFF2-40B4-BE49-F238E27FC236}">
                  <a16:creationId xmlns:a16="http://schemas.microsoft.com/office/drawing/2014/main" id="{E779542C-ED60-4F56-8854-99941EEB80A8}"/>
                </a:ext>
              </a:extLst>
            </p:cNvPr>
            <p:cNvSpPr/>
            <p:nvPr/>
          </p:nvSpPr>
          <p:spPr>
            <a:xfrm>
              <a:off x="9232134" y="3223125"/>
              <a:ext cx="675953" cy="318435"/>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50" dirty="0">
                  <a:latin typeface="Marianne" panose="02000000000000000000" pitchFamily="2" charset="0"/>
                </a:rPr>
                <a:t>1 voie</a:t>
              </a:r>
            </a:p>
          </p:txBody>
        </p:sp>
        <p:sp>
          <p:nvSpPr>
            <p:cNvPr id="45" name="Rectangle 99">
              <a:extLst>
                <a:ext uri="{FF2B5EF4-FFF2-40B4-BE49-F238E27FC236}">
                  <a16:creationId xmlns:a16="http://schemas.microsoft.com/office/drawing/2014/main" id="{BC90C28E-9131-49E9-9C78-D0651A23AFA9}"/>
                </a:ext>
              </a:extLst>
            </p:cNvPr>
            <p:cNvSpPr>
              <a:spLocks noChangeArrowheads="1"/>
            </p:cNvSpPr>
            <p:nvPr>
              <p:custDataLst>
                <p:tags r:id="rId6"/>
              </p:custDataLst>
            </p:nvPr>
          </p:nvSpPr>
          <p:spPr bwMode="auto">
            <a:xfrm>
              <a:off x="6481100" y="1619717"/>
              <a:ext cx="1696568" cy="1318974"/>
            </a:xfrm>
            <a:prstGeom prst="rect">
              <a:avLst/>
            </a:prstGeom>
            <a:noFill/>
            <a:ln w="9525" algn="ctr">
              <a:noFill/>
              <a:miter lim="800000"/>
              <a:headEnd/>
              <a:tailEnd/>
            </a:ln>
          </p:spPr>
          <p:txBody>
            <a:bodyPr wrap="square" lIns="0" tIns="0" rIns="0" bIns="0">
              <a:noAutofit/>
            </a:bodyPr>
            <a:lstStyle/>
            <a:p>
              <a:pPr algn="ctr">
                <a:spcBef>
                  <a:spcPts val="600"/>
                </a:spcBef>
                <a:buClr>
                  <a:schemeClr val="accent1"/>
                </a:buClr>
              </a:pPr>
              <a:r>
                <a:rPr lang="fr-FR" sz="1600" b="1" dirty="0">
                  <a:latin typeface="Marianne" panose="02000000000000000000" pitchFamily="2" charset="0"/>
                </a:rPr>
                <a:t>Engagement 2</a:t>
              </a:r>
            </a:p>
            <a:p>
              <a:pPr algn="just">
                <a:buClr>
                  <a:schemeClr val="accent1"/>
                </a:buClr>
              </a:pPr>
              <a:endParaRPr lang="fr-FR" sz="1200" b="1" dirty="0">
                <a:latin typeface="Marianne" panose="02000000000000000000" pitchFamily="2" charset="0"/>
              </a:endParaRPr>
            </a:p>
            <a:p>
              <a:pPr algn="just">
                <a:spcBef>
                  <a:spcPts val="600"/>
                </a:spcBef>
                <a:buClr>
                  <a:schemeClr val="accent1"/>
                </a:buClr>
              </a:pPr>
              <a:r>
                <a:rPr lang="fr-FR" sz="1600" dirty="0">
                  <a:latin typeface="Marianne" panose="02000000000000000000" pitchFamily="2" charset="0"/>
                </a:rPr>
                <a:t>Défis 1</a:t>
              </a:r>
            </a:p>
            <a:p>
              <a:pPr algn="just">
                <a:spcBef>
                  <a:spcPts val="600"/>
                </a:spcBef>
                <a:buClr>
                  <a:schemeClr val="accent1"/>
                </a:buClr>
              </a:pPr>
              <a:endParaRPr lang="fr-FR" sz="1200" b="1" dirty="0">
                <a:latin typeface="Marianne" panose="02000000000000000000" pitchFamily="2" charset="0"/>
              </a:endParaRPr>
            </a:p>
            <a:p>
              <a:pPr algn="just">
                <a:spcBef>
                  <a:spcPts val="600"/>
                </a:spcBef>
                <a:buClr>
                  <a:schemeClr val="accent1"/>
                </a:buClr>
              </a:pPr>
              <a:r>
                <a:rPr lang="fr-FR" sz="1600" dirty="0">
                  <a:latin typeface="Marianne" panose="02000000000000000000" pitchFamily="2" charset="0"/>
                </a:rPr>
                <a:t>Défis 2</a:t>
              </a:r>
            </a:p>
            <a:p>
              <a:pPr algn="just">
                <a:spcBef>
                  <a:spcPts val="600"/>
                </a:spcBef>
                <a:buClr>
                  <a:schemeClr val="accent1"/>
                </a:buClr>
              </a:pPr>
              <a:endParaRPr lang="fr-FR" sz="1600" b="1" dirty="0">
                <a:latin typeface="Marianne" panose="02000000000000000000" pitchFamily="2" charset="0"/>
              </a:endParaRPr>
            </a:p>
          </p:txBody>
        </p:sp>
        <p:sp>
          <p:nvSpPr>
            <p:cNvPr id="46" name="Rectangle 45">
              <a:extLst>
                <a:ext uri="{FF2B5EF4-FFF2-40B4-BE49-F238E27FC236}">
                  <a16:creationId xmlns:a16="http://schemas.microsoft.com/office/drawing/2014/main" id="{A6CA558E-58E3-4F6D-8942-9F12FF5CA05C}"/>
                </a:ext>
              </a:extLst>
            </p:cNvPr>
            <p:cNvSpPr/>
            <p:nvPr/>
          </p:nvSpPr>
          <p:spPr>
            <a:xfrm>
              <a:off x="7329384" y="2051199"/>
              <a:ext cx="675953" cy="318435"/>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50" dirty="0">
                  <a:latin typeface="Marianne" panose="02000000000000000000" pitchFamily="2" charset="0"/>
                </a:rPr>
                <a:t>1 voie</a:t>
              </a:r>
            </a:p>
          </p:txBody>
        </p:sp>
        <p:sp>
          <p:nvSpPr>
            <p:cNvPr id="47" name="Rectangle 46">
              <a:extLst>
                <a:ext uri="{FF2B5EF4-FFF2-40B4-BE49-F238E27FC236}">
                  <a16:creationId xmlns:a16="http://schemas.microsoft.com/office/drawing/2014/main" id="{06E8F780-6617-432F-82C4-9DFA2A110D75}"/>
                </a:ext>
              </a:extLst>
            </p:cNvPr>
            <p:cNvSpPr/>
            <p:nvPr/>
          </p:nvSpPr>
          <p:spPr>
            <a:xfrm>
              <a:off x="7329384" y="2671364"/>
              <a:ext cx="675953" cy="318435"/>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50" dirty="0">
                  <a:latin typeface="Marianne" panose="02000000000000000000" pitchFamily="2" charset="0"/>
                </a:rPr>
                <a:t>2 voies</a:t>
              </a:r>
            </a:p>
          </p:txBody>
        </p:sp>
        <p:sp>
          <p:nvSpPr>
            <p:cNvPr id="48" name="Rectangle 99">
              <a:extLst>
                <a:ext uri="{FF2B5EF4-FFF2-40B4-BE49-F238E27FC236}">
                  <a16:creationId xmlns:a16="http://schemas.microsoft.com/office/drawing/2014/main" id="{442F8834-1E8E-4AAE-8275-5D04EDCD9E21}"/>
                </a:ext>
              </a:extLst>
            </p:cNvPr>
            <p:cNvSpPr>
              <a:spLocks noChangeArrowheads="1"/>
            </p:cNvSpPr>
            <p:nvPr>
              <p:custDataLst>
                <p:tags r:id="rId7"/>
              </p:custDataLst>
            </p:nvPr>
          </p:nvSpPr>
          <p:spPr bwMode="auto">
            <a:xfrm>
              <a:off x="8439990" y="1619717"/>
              <a:ext cx="1696568" cy="1318974"/>
            </a:xfrm>
            <a:prstGeom prst="rect">
              <a:avLst/>
            </a:prstGeom>
            <a:noFill/>
            <a:ln w="9525" algn="ctr">
              <a:noFill/>
              <a:miter lim="800000"/>
              <a:headEnd/>
              <a:tailEnd/>
            </a:ln>
          </p:spPr>
          <p:txBody>
            <a:bodyPr wrap="square" lIns="0" tIns="0" rIns="0" bIns="0">
              <a:noAutofit/>
            </a:bodyPr>
            <a:lstStyle/>
            <a:p>
              <a:pPr algn="ctr">
                <a:spcBef>
                  <a:spcPts val="600"/>
                </a:spcBef>
                <a:buClr>
                  <a:schemeClr val="accent1"/>
                </a:buClr>
              </a:pPr>
              <a:r>
                <a:rPr lang="fr-FR" sz="1600" b="1" dirty="0">
                  <a:latin typeface="Marianne" panose="02000000000000000000" pitchFamily="2" charset="0"/>
                </a:rPr>
                <a:t>Engagement 3</a:t>
              </a:r>
            </a:p>
            <a:p>
              <a:pPr algn="just">
                <a:buClr>
                  <a:schemeClr val="accent1"/>
                </a:buClr>
              </a:pPr>
              <a:endParaRPr lang="fr-FR" sz="1200" b="1" dirty="0">
                <a:latin typeface="Marianne" panose="02000000000000000000" pitchFamily="2" charset="0"/>
              </a:endParaRPr>
            </a:p>
            <a:p>
              <a:pPr algn="just">
                <a:spcBef>
                  <a:spcPts val="600"/>
                </a:spcBef>
                <a:buClr>
                  <a:schemeClr val="accent1"/>
                </a:buClr>
              </a:pPr>
              <a:r>
                <a:rPr lang="fr-FR" sz="1600" dirty="0">
                  <a:latin typeface="Marianne" panose="02000000000000000000" pitchFamily="2" charset="0"/>
                </a:rPr>
                <a:t>Défis 1</a:t>
              </a:r>
            </a:p>
            <a:p>
              <a:pPr algn="just">
                <a:spcBef>
                  <a:spcPts val="600"/>
                </a:spcBef>
                <a:buClr>
                  <a:schemeClr val="accent1"/>
                </a:buClr>
              </a:pPr>
              <a:endParaRPr lang="fr-FR" sz="1200" b="1" dirty="0">
                <a:latin typeface="Marianne" panose="02000000000000000000" pitchFamily="2" charset="0"/>
              </a:endParaRPr>
            </a:p>
            <a:p>
              <a:pPr algn="just">
                <a:spcBef>
                  <a:spcPts val="600"/>
                </a:spcBef>
                <a:buClr>
                  <a:schemeClr val="accent1"/>
                </a:buClr>
              </a:pPr>
              <a:r>
                <a:rPr lang="fr-FR" sz="1600" dirty="0">
                  <a:latin typeface="Marianne" panose="02000000000000000000" pitchFamily="2" charset="0"/>
                </a:rPr>
                <a:t>Défis 2</a:t>
              </a:r>
            </a:p>
            <a:p>
              <a:pPr algn="just">
                <a:spcBef>
                  <a:spcPts val="600"/>
                </a:spcBef>
                <a:buClr>
                  <a:schemeClr val="accent1"/>
                </a:buClr>
              </a:pPr>
              <a:endParaRPr lang="fr-FR" sz="1200" b="1" dirty="0">
                <a:latin typeface="Marianne" panose="02000000000000000000" pitchFamily="2" charset="0"/>
              </a:endParaRPr>
            </a:p>
            <a:p>
              <a:pPr algn="just">
                <a:spcBef>
                  <a:spcPts val="600"/>
                </a:spcBef>
                <a:buClr>
                  <a:schemeClr val="accent1"/>
                </a:buClr>
              </a:pPr>
              <a:r>
                <a:rPr lang="fr-FR" sz="1600" dirty="0">
                  <a:latin typeface="Marianne" panose="02000000000000000000" pitchFamily="2" charset="0"/>
                </a:rPr>
                <a:t>Défi 3</a:t>
              </a:r>
            </a:p>
          </p:txBody>
        </p:sp>
        <p:cxnSp>
          <p:nvCxnSpPr>
            <p:cNvPr id="49" name="Connecteur droit 48">
              <a:extLst>
                <a:ext uri="{FF2B5EF4-FFF2-40B4-BE49-F238E27FC236}">
                  <a16:creationId xmlns:a16="http://schemas.microsoft.com/office/drawing/2014/main" id="{8D74EFB5-5148-4024-B2C8-FF80A7E99DD7}"/>
                </a:ext>
              </a:extLst>
            </p:cNvPr>
            <p:cNvCxnSpPr>
              <a:cxnSpLocks/>
            </p:cNvCxnSpPr>
            <p:nvPr/>
          </p:nvCxnSpPr>
          <p:spPr>
            <a:xfrm>
              <a:off x="8263109" y="1875581"/>
              <a:ext cx="0" cy="1776455"/>
            </a:xfrm>
            <a:prstGeom prst="line">
              <a:avLst/>
            </a:prstGeom>
          </p:spPr>
          <p:style>
            <a:lnRef idx="1">
              <a:schemeClr val="accent1"/>
            </a:lnRef>
            <a:fillRef idx="0">
              <a:schemeClr val="accent1"/>
            </a:fillRef>
            <a:effectRef idx="0">
              <a:schemeClr val="accent1"/>
            </a:effectRef>
            <a:fontRef idx="minor">
              <a:schemeClr val="tx1"/>
            </a:fontRef>
          </p:style>
        </p:cxnSp>
        <p:cxnSp>
          <p:nvCxnSpPr>
            <p:cNvPr id="50" name="Connecteur droit 49">
              <a:extLst>
                <a:ext uri="{FF2B5EF4-FFF2-40B4-BE49-F238E27FC236}">
                  <a16:creationId xmlns:a16="http://schemas.microsoft.com/office/drawing/2014/main" id="{A10EF221-269A-4DAB-A60B-10F06FF18851}"/>
                </a:ext>
              </a:extLst>
            </p:cNvPr>
            <p:cNvCxnSpPr>
              <a:cxnSpLocks/>
            </p:cNvCxnSpPr>
            <p:nvPr/>
          </p:nvCxnSpPr>
          <p:spPr>
            <a:xfrm>
              <a:off x="10203711" y="1864727"/>
              <a:ext cx="0" cy="1776455"/>
            </a:xfrm>
            <a:prstGeom prst="line">
              <a:avLst/>
            </a:prstGeom>
          </p:spPr>
          <p:style>
            <a:lnRef idx="1">
              <a:schemeClr val="accent1"/>
            </a:lnRef>
            <a:fillRef idx="0">
              <a:schemeClr val="accent1"/>
            </a:fillRef>
            <a:effectRef idx="0">
              <a:schemeClr val="accent1"/>
            </a:effectRef>
            <a:fontRef idx="minor">
              <a:schemeClr val="tx1"/>
            </a:fontRef>
          </p:style>
        </p:cxnSp>
        <p:sp>
          <p:nvSpPr>
            <p:cNvPr id="51" name="Rectangle 99">
              <a:extLst>
                <a:ext uri="{FF2B5EF4-FFF2-40B4-BE49-F238E27FC236}">
                  <a16:creationId xmlns:a16="http://schemas.microsoft.com/office/drawing/2014/main" id="{384EEDCC-66D8-4912-AA3C-3D716A47ADC8}"/>
                </a:ext>
              </a:extLst>
            </p:cNvPr>
            <p:cNvSpPr>
              <a:spLocks noChangeArrowheads="1"/>
            </p:cNvSpPr>
            <p:nvPr>
              <p:custDataLst>
                <p:tags r:id="rId8"/>
              </p:custDataLst>
            </p:nvPr>
          </p:nvSpPr>
          <p:spPr bwMode="auto">
            <a:xfrm>
              <a:off x="10353162" y="1619717"/>
              <a:ext cx="1696568" cy="1318974"/>
            </a:xfrm>
            <a:prstGeom prst="rect">
              <a:avLst/>
            </a:prstGeom>
            <a:noFill/>
            <a:ln w="9525" algn="ctr">
              <a:noFill/>
              <a:miter lim="800000"/>
              <a:headEnd/>
              <a:tailEnd/>
            </a:ln>
          </p:spPr>
          <p:txBody>
            <a:bodyPr wrap="square" lIns="0" tIns="0" rIns="0" bIns="0">
              <a:noAutofit/>
            </a:bodyPr>
            <a:lstStyle/>
            <a:p>
              <a:pPr algn="ctr">
                <a:spcBef>
                  <a:spcPts val="600"/>
                </a:spcBef>
                <a:buClr>
                  <a:schemeClr val="accent1"/>
                </a:buClr>
              </a:pPr>
              <a:r>
                <a:rPr lang="fr-FR" sz="1600" b="1" dirty="0">
                  <a:latin typeface="Marianne" panose="02000000000000000000" pitchFamily="2" charset="0"/>
                </a:rPr>
                <a:t>Engagement 4</a:t>
              </a:r>
            </a:p>
            <a:p>
              <a:pPr algn="just">
                <a:buClr>
                  <a:schemeClr val="accent1"/>
                </a:buClr>
              </a:pPr>
              <a:endParaRPr lang="fr-FR" sz="1200" b="1" dirty="0">
                <a:latin typeface="Marianne" panose="02000000000000000000" pitchFamily="2" charset="0"/>
              </a:endParaRPr>
            </a:p>
            <a:p>
              <a:pPr algn="just">
                <a:spcBef>
                  <a:spcPts val="600"/>
                </a:spcBef>
                <a:buClr>
                  <a:schemeClr val="accent1"/>
                </a:buClr>
              </a:pPr>
              <a:r>
                <a:rPr lang="fr-FR" sz="1600" dirty="0">
                  <a:latin typeface="Marianne" panose="02000000000000000000" pitchFamily="2" charset="0"/>
                </a:rPr>
                <a:t>Défis 1</a:t>
              </a:r>
            </a:p>
            <a:p>
              <a:pPr algn="just">
                <a:spcBef>
                  <a:spcPts val="600"/>
                </a:spcBef>
                <a:buClr>
                  <a:schemeClr val="accent1"/>
                </a:buClr>
              </a:pPr>
              <a:endParaRPr lang="fr-FR" sz="1200" b="1" dirty="0">
                <a:latin typeface="Marianne" panose="02000000000000000000" pitchFamily="2" charset="0"/>
              </a:endParaRPr>
            </a:p>
            <a:p>
              <a:pPr algn="just">
                <a:spcBef>
                  <a:spcPts val="600"/>
                </a:spcBef>
                <a:buClr>
                  <a:schemeClr val="accent1"/>
                </a:buClr>
              </a:pPr>
              <a:r>
                <a:rPr lang="fr-FR" sz="1600" dirty="0">
                  <a:latin typeface="Marianne" panose="02000000000000000000" pitchFamily="2" charset="0"/>
                </a:rPr>
                <a:t>Défis 2</a:t>
              </a:r>
            </a:p>
            <a:p>
              <a:pPr algn="just">
                <a:spcBef>
                  <a:spcPts val="600"/>
                </a:spcBef>
                <a:buClr>
                  <a:schemeClr val="accent1"/>
                </a:buClr>
              </a:pPr>
              <a:endParaRPr lang="fr-FR" sz="1200" b="1" dirty="0">
                <a:latin typeface="Marianne" panose="02000000000000000000" pitchFamily="2" charset="0"/>
              </a:endParaRPr>
            </a:p>
            <a:p>
              <a:pPr algn="just">
                <a:spcBef>
                  <a:spcPts val="600"/>
                </a:spcBef>
                <a:buClr>
                  <a:schemeClr val="accent1"/>
                </a:buClr>
              </a:pPr>
              <a:r>
                <a:rPr lang="fr-FR" sz="1600" dirty="0">
                  <a:latin typeface="Marianne" panose="02000000000000000000" pitchFamily="2" charset="0"/>
                </a:rPr>
                <a:t>Défi 3</a:t>
              </a:r>
            </a:p>
          </p:txBody>
        </p:sp>
        <p:sp>
          <p:nvSpPr>
            <p:cNvPr id="52" name="Rectangle 51">
              <a:extLst>
                <a:ext uri="{FF2B5EF4-FFF2-40B4-BE49-F238E27FC236}">
                  <a16:creationId xmlns:a16="http://schemas.microsoft.com/office/drawing/2014/main" id="{671F7E88-E39E-42D3-86BE-84DFF1CA0DFD}"/>
                </a:ext>
              </a:extLst>
            </p:cNvPr>
            <p:cNvSpPr/>
            <p:nvPr/>
          </p:nvSpPr>
          <p:spPr>
            <a:xfrm>
              <a:off x="9232135" y="2671364"/>
              <a:ext cx="675953" cy="318435"/>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50" dirty="0">
                  <a:latin typeface="Marianne" panose="02000000000000000000" pitchFamily="2" charset="0"/>
                </a:rPr>
                <a:t>2 voies</a:t>
              </a:r>
            </a:p>
          </p:txBody>
        </p:sp>
        <p:sp>
          <p:nvSpPr>
            <p:cNvPr id="53" name="Rectangle 52">
              <a:extLst>
                <a:ext uri="{FF2B5EF4-FFF2-40B4-BE49-F238E27FC236}">
                  <a16:creationId xmlns:a16="http://schemas.microsoft.com/office/drawing/2014/main" id="{540E23E0-F8EF-4C87-92A6-CB99A464CA95}"/>
                </a:ext>
              </a:extLst>
            </p:cNvPr>
            <p:cNvSpPr/>
            <p:nvPr/>
          </p:nvSpPr>
          <p:spPr>
            <a:xfrm>
              <a:off x="11167686" y="2671364"/>
              <a:ext cx="675953" cy="318435"/>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50" dirty="0">
                  <a:latin typeface="Marianne" panose="02000000000000000000" pitchFamily="2" charset="0"/>
                </a:rPr>
                <a:t>4 voies</a:t>
              </a:r>
            </a:p>
          </p:txBody>
        </p:sp>
        <p:sp>
          <p:nvSpPr>
            <p:cNvPr id="54" name="Espace réservé du texte 5">
              <a:extLst>
                <a:ext uri="{FF2B5EF4-FFF2-40B4-BE49-F238E27FC236}">
                  <a16:creationId xmlns:a16="http://schemas.microsoft.com/office/drawing/2014/main" id="{10C42250-DB71-4176-AA30-BBB37923A7D9}"/>
                </a:ext>
              </a:extLst>
            </p:cNvPr>
            <p:cNvSpPr txBox="1">
              <a:spLocks/>
            </p:cNvSpPr>
            <p:nvPr/>
          </p:nvSpPr>
          <p:spPr bwMode="gray">
            <a:xfrm>
              <a:off x="4434908" y="1288386"/>
              <a:ext cx="4950992" cy="120199"/>
            </a:xfrm>
            <a:prstGeom prst="rect">
              <a:avLst/>
            </a:prstGeom>
          </p:spPr>
          <p:txBody>
            <a:bodyPr vert="horz" lIns="0" tIns="0" rIns="0" bIns="0" rtlCol="0" anchor="t" anchorCtr="0">
              <a:noAutofit/>
            </a:bodyPr>
            <a:lstStyle>
              <a:lvl1pPr marL="191995" indent="-191995" algn="l" defTabSz="1219170" rtl="0" eaLnBrk="1" latinLnBrk="0" hangingPunct="1">
                <a:lnSpc>
                  <a:spcPct val="100000"/>
                </a:lnSpc>
                <a:spcBef>
                  <a:spcPts val="533"/>
                </a:spcBef>
                <a:spcAft>
                  <a:spcPts val="1067"/>
                </a:spcAft>
                <a:buFont typeface="+mj-lt"/>
                <a:buAutoNum type="arabicPeriod"/>
                <a:defRPr sz="1400" b="1" kern="1200">
                  <a:solidFill>
                    <a:schemeClr val="tx1"/>
                  </a:solidFill>
                  <a:latin typeface="+mn-lt"/>
                  <a:ea typeface="+mn-ea"/>
                  <a:cs typeface="+mn-cs"/>
                </a:defRPr>
              </a:lvl1pPr>
              <a:lvl2pPr marL="431989" indent="-191995" algn="l" defTabSz="1219170" rtl="0" eaLnBrk="1" latinLnBrk="0" hangingPunct="1">
                <a:lnSpc>
                  <a:spcPct val="100000"/>
                </a:lnSpc>
                <a:spcBef>
                  <a:spcPts val="800"/>
                </a:spcBef>
                <a:spcAft>
                  <a:spcPts val="1067"/>
                </a:spcAft>
                <a:buFont typeface="+mj-lt"/>
                <a:buAutoNum type="alphaLcPeriod"/>
                <a:defRPr sz="1267" kern="1200">
                  <a:solidFill>
                    <a:schemeClr val="tx1"/>
                  </a:solidFill>
                  <a:latin typeface="+mn-lt"/>
                  <a:ea typeface="+mn-ea"/>
                  <a:cs typeface="+mn-cs"/>
                </a:defRPr>
              </a:lvl2pPr>
              <a:lvl3pPr marL="575986" indent="-95998" algn="l" defTabSz="1219170" rtl="0" eaLnBrk="1" latinLnBrk="0" hangingPunct="1">
                <a:lnSpc>
                  <a:spcPct val="100000"/>
                </a:lnSpc>
                <a:spcBef>
                  <a:spcPts val="133"/>
                </a:spcBef>
                <a:spcAft>
                  <a:spcPts val="133"/>
                </a:spcAft>
                <a:buSzPct val="100000"/>
                <a:buFont typeface="Arial" pitchFamily="34" charset="0"/>
                <a:buChar char="•"/>
                <a:defRPr sz="1133" kern="1200">
                  <a:solidFill>
                    <a:schemeClr val="tx1"/>
                  </a:solidFill>
                  <a:latin typeface="+mn-lt"/>
                  <a:ea typeface="+mn-ea"/>
                  <a:cs typeface="+mn-cs"/>
                </a:defRPr>
              </a:lvl3pPr>
              <a:lvl4pPr marL="815980" indent="-95998" algn="l" defTabSz="1219170" rtl="0" eaLnBrk="1" latinLnBrk="0" hangingPunct="1">
                <a:lnSpc>
                  <a:spcPct val="100000"/>
                </a:lnSpc>
                <a:spcBef>
                  <a:spcPts val="133"/>
                </a:spcBef>
                <a:spcAft>
                  <a:spcPts val="133"/>
                </a:spcAft>
                <a:buSzPct val="100000"/>
                <a:buFont typeface="Arial" pitchFamily="34" charset="0"/>
                <a:buChar char="•"/>
                <a:defRPr sz="1000" kern="1200">
                  <a:solidFill>
                    <a:schemeClr val="tx1"/>
                  </a:solidFill>
                  <a:latin typeface="+mn-lt"/>
                  <a:ea typeface="+mn-ea"/>
                  <a:cs typeface="+mn-cs"/>
                </a:defRPr>
              </a:lvl4pPr>
              <a:lvl5pPr marL="1103972" indent="-95998" algn="l" defTabSz="1219170" rtl="0" eaLnBrk="1" latinLnBrk="0" hangingPunct="1">
                <a:lnSpc>
                  <a:spcPct val="100000"/>
                </a:lnSpc>
                <a:spcBef>
                  <a:spcPts val="133"/>
                </a:spcBef>
                <a:spcAft>
                  <a:spcPts val="133"/>
                </a:spcAft>
                <a:buSzPct val="100000"/>
                <a:buFont typeface="Arial" pitchFamily="34" charset="0"/>
                <a:buChar char="•"/>
                <a:defRPr sz="933"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a:lstStyle>
            <a:p>
              <a:pPr marL="0" indent="0">
                <a:buFont typeface="+mj-lt"/>
                <a:buNone/>
              </a:pPr>
              <a:r>
                <a:rPr lang="fr-FR" sz="1800" dirty="0">
                  <a:solidFill>
                    <a:schemeClr val="accent2"/>
                  </a:solidFill>
                  <a:latin typeface="Marianne" panose="02000000000000000000" pitchFamily="2" charset="0"/>
                </a:rPr>
                <a:t>Groupe A</a:t>
              </a:r>
            </a:p>
          </p:txBody>
        </p:sp>
      </p:grpSp>
      <p:grpSp>
        <p:nvGrpSpPr>
          <p:cNvPr id="55" name="Groupe 54">
            <a:extLst>
              <a:ext uri="{FF2B5EF4-FFF2-40B4-BE49-F238E27FC236}">
                <a16:creationId xmlns:a16="http://schemas.microsoft.com/office/drawing/2014/main" id="{8D7EE8C6-CBBA-4962-BDF9-21E542C51F08}"/>
              </a:ext>
            </a:extLst>
          </p:cNvPr>
          <p:cNvGrpSpPr/>
          <p:nvPr/>
        </p:nvGrpSpPr>
        <p:grpSpPr>
          <a:xfrm>
            <a:off x="4132536" y="3870762"/>
            <a:ext cx="7660542" cy="2394331"/>
            <a:chOff x="4434908" y="1279242"/>
            <a:chExt cx="7660542" cy="2394331"/>
          </a:xfrm>
        </p:grpSpPr>
        <p:pic>
          <p:nvPicPr>
            <p:cNvPr id="56" name="Image 55">
              <a:extLst>
                <a:ext uri="{FF2B5EF4-FFF2-40B4-BE49-F238E27FC236}">
                  <a16:creationId xmlns:a16="http://schemas.microsoft.com/office/drawing/2014/main" id="{EB38B36A-B3DC-4B53-A970-AD8530851308}"/>
                </a:ext>
              </a:extLst>
            </p:cNvPr>
            <p:cNvPicPr preferRelativeResize="0">
              <a:picLocks/>
            </p:cNvPicPr>
            <p:nvPr/>
          </p:nvPicPr>
          <p:blipFill rotWithShape="1">
            <a:blip r:embed="rId12" cstate="email">
              <a:extLst>
                <a:ext uri="{28A0092B-C50C-407E-A947-70E740481C1C}">
                  <a14:useLocalDpi xmlns:a14="http://schemas.microsoft.com/office/drawing/2010/main"/>
                </a:ext>
              </a:extLst>
            </a:blip>
            <a:srcRect/>
            <a:stretch/>
          </p:blipFill>
          <p:spPr>
            <a:xfrm>
              <a:off x="4434908" y="1575343"/>
              <a:ext cx="7660542" cy="2098230"/>
            </a:xfrm>
            <a:prstGeom prst="rect">
              <a:avLst/>
            </a:prstGeom>
            <a:scene3d>
              <a:camera prst="isometricLeftDown">
                <a:rot lat="0" lon="0" rev="0"/>
              </a:camera>
              <a:lightRig rig="threePt" dir="t"/>
            </a:scene3d>
          </p:spPr>
        </p:pic>
        <p:cxnSp>
          <p:nvCxnSpPr>
            <p:cNvPr id="57" name="Connecteur droit 56">
              <a:extLst>
                <a:ext uri="{FF2B5EF4-FFF2-40B4-BE49-F238E27FC236}">
                  <a16:creationId xmlns:a16="http://schemas.microsoft.com/office/drawing/2014/main" id="{8C11077B-27EE-49C4-8690-230412710697}"/>
                </a:ext>
              </a:extLst>
            </p:cNvPr>
            <p:cNvCxnSpPr>
              <a:cxnSpLocks/>
            </p:cNvCxnSpPr>
            <p:nvPr/>
          </p:nvCxnSpPr>
          <p:spPr>
            <a:xfrm>
              <a:off x="6304219" y="1875581"/>
              <a:ext cx="0" cy="1776455"/>
            </a:xfrm>
            <a:prstGeom prst="line">
              <a:avLst/>
            </a:prstGeom>
          </p:spPr>
          <p:style>
            <a:lnRef idx="1">
              <a:schemeClr val="accent1"/>
            </a:lnRef>
            <a:fillRef idx="0">
              <a:schemeClr val="accent1"/>
            </a:fillRef>
            <a:effectRef idx="0">
              <a:schemeClr val="accent1"/>
            </a:effectRef>
            <a:fontRef idx="minor">
              <a:schemeClr val="tx1"/>
            </a:fontRef>
          </p:style>
        </p:cxnSp>
        <p:sp>
          <p:nvSpPr>
            <p:cNvPr id="58" name="Rectangle 99">
              <a:extLst>
                <a:ext uri="{FF2B5EF4-FFF2-40B4-BE49-F238E27FC236}">
                  <a16:creationId xmlns:a16="http://schemas.microsoft.com/office/drawing/2014/main" id="{5681AAA5-7477-4869-B910-BFA444C18F2F}"/>
                </a:ext>
              </a:extLst>
            </p:cNvPr>
            <p:cNvSpPr>
              <a:spLocks noChangeArrowheads="1"/>
            </p:cNvSpPr>
            <p:nvPr>
              <p:custDataLst>
                <p:tags r:id="rId1"/>
              </p:custDataLst>
            </p:nvPr>
          </p:nvSpPr>
          <p:spPr bwMode="auto">
            <a:xfrm>
              <a:off x="4522209" y="1619717"/>
              <a:ext cx="1696568" cy="1318974"/>
            </a:xfrm>
            <a:prstGeom prst="rect">
              <a:avLst/>
            </a:prstGeom>
            <a:noFill/>
            <a:ln w="9525" algn="ctr">
              <a:noFill/>
              <a:miter lim="800000"/>
              <a:headEnd/>
              <a:tailEnd/>
            </a:ln>
          </p:spPr>
          <p:txBody>
            <a:bodyPr wrap="square" lIns="0" tIns="0" rIns="0" bIns="0">
              <a:noAutofit/>
            </a:bodyPr>
            <a:lstStyle/>
            <a:p>
              <a:pPr algn="ctr">
                <a:spcBef>
                  <a:spcPts val="600"/>
                </a:spcBef>
                <a:buClr>
                  <a:schemeClr val="accent1"/>
                </a:buClr>
              </a:pPr>
              <a:r>
                <a:rPr lang="fr-FR" sz="1600" b="1" dirty="0">
                  <a:latin typeface="Marianne" panose="02000000000000000000" pitchFamily="2" charset="0"/>
                </a:rPr>
                <a:t>Engagement 5</a:t>
              </a:r>
            </a:p>
            <a:p>
              <a:pPr algn="just">
                <a:buClr>
                  <a:schemeClr val="accent1"/>
                </a:buClr>
              </a:pPr>
              <a:endParaRPr lang="fr-FR" sz="1200" b="1" dirty="0">
                <a:latin typeface="Marianne" panose="02000000000000000000" pitchFamily="2" charset="0"/>
              </a:endParaRPr>
            </a:p>
            <a:p>
              <a:pPr algn="just">
                <a:spcBef>
                  <a:spcPts val="600"/>
                </a:spcBef>
                <a:buClr>
                  <a:schemeClr val="accent1"/>
                </a:buClr>
              </a:pPr>
              <a:r>
                <a:rPr lang="fr-FR" sz="1600" dirty="0">
                  <a:latin typeface="Marianne" panose="02000000000000000000" pitchFamily="2" charset="0"/>
                </a:rPr>
                <a:t>Défis 1</a:t>
              </a:r>
            </a:p>
            <a:p>
              <a:pPr algn="just">
                <a:spcBef>
                  <a:spcPts val="600"/>
                </a:spcBef>
                <a:buClr>
                  <a:schemeClr val="accent1"/>
                </a:buClr>
              </a:pPr>
              <a:endParaRPr lang="fr-FR" sz="1200" b="1" dirty="0">
                <a:latin typeface="Marianne" panose="02000000000000000000" pitchFamily="2" charset="0"/>
              </a:endParaRPr>
            </a:p>
            <a:p>
              <a:pPr algn="just">
                <a:spcBef>
                  <a:spcPts val="600"/>
                </a:spcBef>
                <a:buClr>
                  <a:schemeClr val="accent1"/>
                </a:buClr>
              </a:pPr>
              <a:r>
                <a:rPr lang="fr-FR" sz="1600" dirty="0">
                  <a:latin typeface="Marianne" panose="02000000000000000000" pitchFamily="2" charset="0"/>
                </a:rPr>
                <a:t>Défis 2</a:t>
              </a:r>
            </a:p>
            <a:p>
              <a:pPr algn="just">
                <a:spcBef>
                  <a:spcPts val="600"/>
                </a:spcBef>
                <a:buClr>
                  <a:schemeClr val="accent1"/>
                </a:buClr>
              </a:pPr>
              <a:endParaRPr lang="fr-FR" sz="1100" b="1" dirty="0">
                <a:latin typeface="Marianne" panose="02000000000000000000" pitchFamily="2" charset="0"/>
              </a:endParaRPr>
            </a:p>
            <a:p>
              <a:pPr algn="just">
                <a:spcBef>
                  <a:spcPts val="600"/>
                </a:spcBef>
                <a:buClr>
                  <a:schemeClr val="accent1"/>
                </a:buClr>
              </a:pPr>
              <a:r>
                <a:rPr lang="fr-FR" sz="1600" dirty="0">
                  <a:latin typeface="Marianne" panose="02000000000000000000" pitchFamily="2" charset="0"/>
                </a:rPr>
                <a:t>Défi 3</a:t>
              </a:r>
            </a:p>
          </p:txBody>
        </p:sp>
        <p:sp>
          <p:nvSpPr>
            <p:cNvPr id="59" name="Rectangle 58">
              <a:extLst>
                <a:ext uri="{FF2B5EF4-FFF2-40B4-BE49-F238E27FC236}">
                  <a16:creationId xmlns:a16="http://schemas.microsoft.com/office/drawing/2014/main" id="{5D5C1FDD-5825-45DA-AD04-E1BA3B468FB0}"/>
                </a:ext>
              </a:extLst>
            </p:cNvPr>
            <p:cNvSpPr/>
            <p:nvPr/>
          </p:nvSpPr>
          <p:spPr>
            <a:xfrm>
              <a:off x="5316299" y="2658883"/>
              <a:ext cx="675953" cy="318435"/>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50" dirty="0">
                  <a:latin typeface="Marianne" panose="02000000000000000000" pitchFamily="2" charset="0"/>
                </a:rPr>
                <a:t>1 voie</a:t>
              </a:r>
            </a:p>
          </p:txBody>
        </p:sp>
        <p:sp>
          <p:nvSpPr>
            <p:cNvPr id="60" name="Rectangle 59">
              <a:extLst>
                <a:ext uri="{FF2B5EF4-FFF2-40B4-BE49-F238E27FC236}">
                  <a16:creationId xmlns:a16="http://schemas.microsoft.com/office/drawing/2014/main" id="{7F022C4B-2750-441D-9F53-1C7A213B5A72}"/>
                </a:ext>
              </a:extLst>
            </p:cNvPr>
            <p:cNvSpPr/>
            <p:nvPr/>
          </p:nvSpPr>
          <p:spPr>
            <a:xfrm>
              <a:off x="5316298" y="3223125"/>
              <a:ext cx="675953" cy="318435"/>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50" dirty="0">
                  <a:latin typeface="Marianne" panose="02000000000000000000" pitchFamily="2" charset="0"/>
                </a:rPr>
                <a:t>3 voies</a:t>
              </a:r>
            </a:p>
          </p:txBody>
        </p:sp>
        <p:sp>
          <p:nvSpPr>
            <p:cNvPr id="61" name="Rectangle 60">
              <a:extLst>
                <a:ext uri="{FF2B5EF4-FFF2-40B4-BE49-F238E27FC236}">
                  <a16:creationId xmlns:a16="http://schemas.microsoft.com/office/drawing/2014/main" id="{7EB1D2A9-5661-4931-B0AB-B77ACFB417B6}"/>
                </a:ext>
              </a:extLst>
            </p:cNvPr>
            <p:cNvSpPr/>
            <p:nvPr/>
          </p:nvSpPr>
          <p:spPr>
            <a:xfrm>
              <a:off x="9245553" y="2108247"/>
              <a:ext cx="675953" cy="318435"/>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50" dirty="0">
                  <a:latin typeface="Marianne" panose="02000000000000000000" pitchFamily="2" charset="0"/>
                </a:rPr>
                <a:t>1 voie</a:t>
              </a:r>
            </a:p>
          </p:txBody>
        </p:sp>
        <p:sp>
          <p:nvSpPr>
            <p:cNvPr id="62" name="Rectangle 99">
              <a:extLst>
                <a:ext uri="{FF2B5EF4-FFF2-40B4-BE49-F238E27FC236}">
                  <a16:creationId xmlns:a16="http://schemas.microsoft.com/office/drawing/2014/main" id="{2EB29751-BFAF-47BE-8667-DD2721A40397}"/>
                </a:ext>
              </a:extLst>
            </p:cNvPr>
            <p:cNvSpPr>
              <a:spLocks noChangeArrowheads="1"/>
            </p:cNvSpPr>
            <p:nvPr>
              <p:custDataLst>
                <p:tags r:id="rId2"/>
              </p:custDataLst>
            </p:nvPr>
          </p:nvSpPr>
          <p:spPr bwMode="auto">
            <a:xfrm>
              <a:off x="6481100" y="1619717"/>
              <a:ext cx="1696568" cy="1318974"/>
            </a:xfrm>
            <a:prstGeom prst="rect">
              <a:avLst/>
            </a:prstGeom>
            <a:noFill/>
            <a:ln w="9525" algn="ctr">
              <a:noFill/>
              <a:miter lim="800000"/>
              <a:headEnd/>
              <a:tailEnd/>
            </a:ln>
          </p:spPr>
          <p:txBody>
            <a:bodyPr wrap="square" lIns="0" tIns="0" rIns="0" bIns="0">
              <a:noAutofit/>
            </a:bodyPr>
            <a:lstStyle/>
            <a:p>
              <a:pPr algn="ctr">
                <a:spcBef>
                  <a:spcPts val="600"/>
                </a:spcBef>
                <a:buClr>
                  <a:schemeClr val="accent1"/>
                </a:buClr>
              </a:pPr>
              <a:r>
                <a:rPr lang="fr-FR" sz="1600" b="1" dirty="0">
                  <a:latin typeface="Marianne" panose="02000000000000000000" pitchFamily="2" charset="0"/>
                </a:rPr>
                <a:t>Engagement 6</a:t>
              </a:r>
            </a:p>
            <a:p>
              <a:pPr algn="just">
                <a:buClr>
                  <a:schemeClr val="accent1"/>
                </a:buClr>
              </a:pPr>
              <a:endParaRPr lang="fr-FR" sz="1200" b="1" dirty="0">
                <a:latin typeface="Marianne" panose="02000000000000000000" pitchFamily="2" charset="0"/>
              </a:endParaRPr>
            </a:p>
            <a:p>
              <a:pPr algn="just">
                <a:spcBef>
                  <a:spcPts val="600"/>
                </a:spcBef>
                <a:buClr>
                  <a:schemeClr val="accent1"/>
                </a:buClr>
              </a:pPr>
              <a:r>
                <a:rPr lang="fr-FR" sz="1600" dirty="0">
                  <a:latin typeface="Marianne" panose="02000000000000000000" pitchFamily="2" charset="0"/>
                </a:rPr>
                <a:t>Défis 1</a:t>
              </a:r>
            </a:p>
            <a:p>
              <a:pPr algn="just">
                <a:spcBef>
                  <a:spcPts val="600"/>
                </a:spcBef>
                <a:buClr>
                  <a:schemeClr val="accent1"/>
                </a:buClr>
              </a:pPr>
              <a:endParaRPr lang="fr-FR" sz="1200" b="1" dirty="0">
                <a:latin typeface="Marianne" panose="02000000000000000000" pitchFamily="2" charset="0"/>
              </a:endParaRPr>
            </a:p>
            <a:p>
              <a:pPr algn="just">
                <a:spcBef>
                  <a:spcPts val="600"/>
                </a:spcBef>
                <a:buClr>
                  <a:schemeClr val="accent1"/>
                </a:buClr>
              </a:pPr>
              <a:r>
                <a:rPr lang="fr-FR" sz="1600" dirty="0">
                  <a:latin typeface="Marianne" panose="02000000000000000000" pitchFamily="2" charset="0"/>
                </a:rPr>
                <a:t>Défis 2</a:t>
              </a:r>
            </a:p>
            <a:p>
              <a:pPr algn="just">
                <a:spcBef>
                  <a:spcPts val="600"/>
                </a:spcBef>
                <a:buClr>
                  <a:schemeClr val="accent1"/>
                </a:buClr>
              </a:pPr>
              <a:endParaRPr lang="fr-FR" sz="1200" dirty="0">
                <a:latin typeface="Marianne" panose="02000000000000000000" pitchFamily="2" charset="0"/>
              </a:endParaRPr>
            </a:p>
            <a:p>
              <a:pPr algn="just">
                <a:spcBef>
                  <a:spcPts val="600"/>
                </a:spcBef>
                <a:buClr>
                  <a:schemeClr val="accent1"/>
                </a:buClr>
              </a:pPr>
              <a:r>
                <a:rPr lang="fr-FR" sz="1600" dirty="0">
                  <a:latin typeface="Marianne" panose="02000000000000000000" pitchFamily="2" charset="0"/>
                </a:rPr>
                <a:t>Défi 3</a:t>
              </a:r>
            </a:p>
            <a:p>
              <a:pPr algn="just">
                <a:spcBef>
                  <a:spcPts val="600"/>
                </a:spcBef>
                <a:buClr>
                  <a:schemeClr val="accent1"/>
                </a:buClr>
              </a:pPr>
              <a:endParaRPr lang="fr-FR" sz="1600" b="1" dirty="0">
                <a:latin typeface="Marianne" panose="02000000000000000000" pitchFamily="2" charset="0"/>
              </a:endParaRPr>
            </a:p>
          </p:txBody>
        </p:sp>
        <p:sp>
          <p:nvSpPr>
            <p:cNvPr id="63" name="Rectangle 62">
              <a:extLst>
                <a:ext uri="{FF2B5EF4-FFF2-40B4-BE49-F238E27FC236}">
                  <a16:creationId xmlns:a16="http://schemas.microsoft.com/office/drawing/2014/main" id="{635456AD-C959-483C-87B8-A5C33944402B}"/>
                </a:ext>
              </a:extLst>
            </p:cNvPr>
            <p:cNvSpPr/>
            <p:nvPr/>
          </p:nvSpPr>
          <p:spPr>
            <a:xfrm>
              <a:off x="7329384" y="2051199"/>
              <a:ext cx="675953" cy="318435"/>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50" dirty="0">
                  <a:latin typeface="Marianne" panose="02000000000000000000" pitchFamily="2" charset="0"/>
                </a:rPr>
                <a:t>1 voie</a:t>
              </a:r>
            </a:p>
          </p:txBody>
        </p:sp>
        <p:sp>
          <p:nvSpPr>
            <p:cNvPr id="64" name="Rectangle 63">
              <a:extLst>
                <a:ext uri="{FF2B5EF4-FFF2-40B4-BE49-F238E27FC236}">
                  <a16:creationId xmlns:a16="http://schemas.microsoft.com/office/drawing/2014/main" id="{B71382D5-ABB9-47EE-944B-EADAB7ED4CB9}"/>
                </a:ext>
              </a:extLst>
            </p:cNvPr>
            <p:cNvSpPr/>
            <p:nvPr/>
          </p:nvSpPr>
          <p:spPr>
            <a:xfrm>
              <a:off x="7329384" y="2671364"/>
              <a:ext cx="675953" cy="318435"/>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50" dirty="0">
                  <a:latin typeface="Marianne" panose="02000000000000000000" pitchFamily="2" charset="0"/>
                </a:rPr>
                <a:t>2 voies</a:t>
              </a:r>
            </a:p>
          </p:txBody>
        </p:sp>
        <p:sp>
          <p:nvSpPr>
            <p:cNvPr id="65" name="Rectangle 99">
              <a:extLst>
                <a:ext uri="{FF2B5EF4-FFF2-40B4-BE49-F238E27FC236}">
                  <a16:creationId xmlns:a16="http://schemas.microsoft.com/office/drawing/2014/main" id="{B271FBB5-AE93-4656-A962-E23A1E7C0CDA}"/>
                </a:ext>
              </a:extLst>
            </p:cNvPr>
            <p:cNvSpPr>
              <a:spLocks noChangeArrowheads="1"/>
            </p:cNvSpPr>
            <p:nvPr>
              <p:custDataLst>
                <p:tags r:id="rId3"/>
              </p:custDataLst>
            </p:nvPr>
          </p:nvSpPr>
          <p:spPr bwMode="auto">
            <a:xfrm>
              <a:off x="8439990" y="1619717"/>
              <a:ext cx="1696568" cy="1318974"/>
            </a:xfrm>
            <a:prstGeom prst="rect">
              <a:avLst/>
            </a:prstGeom>
            <a:noFill/>
            <a:ln w="9525" algn="ctr">
              <a:noFill/>
              <a:miter lim="800000"/>
              <a:headEnd/>
              <a:tailEnd/>
            </a:ln>
          </p:spPr>
          <p:txBody>
            <a:bodyPr wrap="square" lIns="0" tIns="0" rIns="0" bIns="0">
              <a:noAutofit/>
            </a:bodyPr>
            <a:lstStyle/>
            <a:p>
              <a:pPr algn="ctr">
                <a:spcBef>
                  <a:spcPts val="600"/>
                </a:spcBef>
                <a:buClr>
                  <a:schemeClr val="accent1"/>
                </a:buClr>
              </a:pPr>
              <a:r>
                <a:rPr lang="fr-FR" sz="1600" b="1" dirty="0">
                  <a:latin typeface="Marianne" panose="02000000000000000000" pitchFamily="2" charset="0"/>
                </a:rPr>
                <a:t>Engagement 7</a:t>
              </a:r>
            </a:p>
            <a:p>
              <a:pPr algn="just">
                <a:buClr>
                  <a:schemeClr val="accent1"/>
                </a:buClr>
              </a:pPr>
              <a:endParaRPr lang="fr-FR" sz="1200" b="1" dirty="0">
                <a:latin typeface="Marianne" panose="02000000000000000000" pitchFamily="2" charset="0"/>
              </a:endParaRPr>
            </a:p>
            <a:p>
              <a:pPr algn="just">
                <a:spcBef>
                  <a:spcPts val="600"/>
                </a:spcBef>
                <a:buClr>
                  <a:schemeClr val="accent1"/>
                </a:buClr>
              </a:pPr>
              <a:r>
                <a:rPr lang="fr-FR" sz="1600" dirty="0">
                  <a:latin typeface="Marianne" panose="02000000000000000000" pitchFamily="2" charset="0"/>
                </a:rPr>
                <a:t>Défis 1</a:t>
              </a:r>
            </a:p>
            <a:p>
              <a:pPr algn="just">
                <a:spcBef>
                  <a:spcPts val="600"/>
                </a:spcBef>
                <a:buClr>
                  <a:schemeClr val="accent1"/>
                </a:buClr>
              </a:pPr>
              <a:endParaRPr lang="fr-FR" sz="1200" b="1" dirty="0">
                <a:latin typeface="Marianne" panose="02000000000000000000" pitchFamily="2" charset="0"/>
              </a:endParaRPr>
            </a:p>
            <a:p>
              <a:pPr algn="just">
                <a:spcBef>
                  <a:spcPts val="600"/>
                </a:spcBef>
                <a:buClr>
                  <a:schemeClr val="accent1"/>
                </a:buClr>
              </a:pPr>
              <a:r>
                <a:rPr lang="fr-FR" sz="1600" dirty="0">
                  <a:latin typeface="Marianne" panose="02000000000000000000" pitchFamily="2" charset="0"/>
                </a:rPr>
                <a:t>Défis 2</a:t>
              </a:r>
            </a:p>
            <a:p>
              <a:pPr algn="just">
                <a:spcBef>
                  <a:spcPts val="600"/>
                </a:spcBef>
                <a:buClr>
                  <a:schemeClr val="accent1"/>
                </a:buClr>
              </a:pPr>
              <a:endParaRPr lang="fr-FR" sz="1200" b="1" dirty="0">
                <a:latin typeface="Marianne" panose="02000000000000000000" pitchFamily="2" charset="0"/>
              </a:endParaRPr>
            </a:p>
          </p:txBody>
        </p:sp>
        <p:cxnSp>
          <p:nvCxnSpPr>
            <p:cNvPr id="66" name="Connecteur droit 65">
              <a:extLst>
                <a:ext uri="{FF2B5EF4-FFF2-40B4-BE49-F238E27FC236}">
                  <a16:creationId xmlns:a16="http://schemas.microsoft.com/office/drawing/2014/main" id="{81ADA738-9100-4A46-97BB-E2D8FE20214E}"/>
                </a:ext>
              </a:extLst>
            </p:cNvPr>
            <p:cNvCxnSpPr>
              <a:cxnSpLocks/>
            </p:cNvCxnSpPr>
            <p:nvPr/>
          </p:nvCxnSpPr>
          <p:spPr>
            <a:xfrm>
              <a:off x="8263109" y="1875581"/>
              <a:ext cx="0" cy="1776455"/>
            </a:xfrm>
            <a:prstGeom prst="line">
              <a:avLst/>
            </a:prstGeom>
          </p:spPr>
          <p:style>
            <a:lnRef idx="1">
              <a:schemeClr val="accent1"/>
            </a:lnRef>
            <a:fillRef idx="0">
              <a:schemeClr val="accent1"/>
            </a:fillRef>
            <a:effectRef idx="0">
              <a:schemeClr val="accent1"/>
            </a:effectRef>
            <a:fontRef idx="minor">
              <a:schemeClr val="tx1"/>
            </a:fontRef>
          </p:style>
        </p:cxnSp>
        <p:cxnSp>
          <p:nvCxnSpPr>
            <p:cNvPr id="67" name="Connecteur droit 66">
              <a:extLst>
                <a:ext uri="{FF2B5EF4-FFF2-40B4-BE49-F238E27FC236}">
                  <a16:creationId xmlns:a16="http://schemas.microsoft.com/office/drawing/2014/main" id="{DAA8B395-0F66-420B-B715-8FB0D19D0F46}"/>
                </a:ext>
              </a:extLst>
            </p:cNvPr>
            <p:cNvCxnSpPr>
              <a:cxnSpLocks/>
            </p:cNvCxnSpPr>
            <p:nvPr/>
          </p:nvCxnSpPr>
          <p:spPr>
            <a:xfrm>
              <a:off x="10203711" y="1864727"/>
              <a:ext cx="0" cy="1776455"/>
            </a:xfrm>
            <a:prstGeom prst="line">
              <a:avLst/>
            </a:prstGeom>
          </p:spPr>
          <p:style>
            <a:lnRef idx="1">
              <a:schemeClr val="accent1"/>
            </a:lnRef>
            <a:fillRef idx="0">
              <a:schemeClr val="accent1"/>
            </a:fillRef>
            <a:effectRef idx="0">
              <a:schemeClr val="accent1"/>
            </a:effectRef>
            <a:fontRef idx="minor">
              <a:schemeClr val="tx1"/>
            </a:fontRef>
          </p:style>
        </p:cxnSp>
        <p:sp>
          <p:nvSpPr>
            <p:cNvPr id="68" name="Rectangle 99">
              <a:extLst>
                <a:ext uri="{FF2B5EF4-FFF2-40B4-BE49-F238E27FC236}">
                  <a16:creationId xmlns:a16="http://schemas.microsoft.com/office/drawing/2014/main" id="{123611A1-20EA-4455-9219-DE0F0846032A}"/>
                </a:ext>
              </a:extLst>
            </p:cNvPr>
            <p:cNvSpPr>
              <a:spLocks noChangeArrowheads="1"/>
            </p:cNvSpPr>
            <p:nvPr>
              <p:custDataLst>
                <p:tags r:id="rId4"/>
              </p:custDataLst>
            </p:nvPr>
          </p:nvSpPr>
          <p:spPr bwMode="auto">
            <a:xfrm>
              <a:off x="10353162" y="1619717"/>
              <a:ext cx="1696568" cy="1318974"/>
            </a:xfrm>
            <a:prstGeom prst="rect">
              <a:avLst/>
            </a:prstGeom>
            <a:noFill/>
            <a:ln w="9525" algn="ctr">
              <a:noFill/>
              <a:miter lim="800000"/>
              <a:headEnd/>
              <a:tailEnd/>
            </a:ln>
          </p:spPr>
          <p:txBody>
            <a:bodyPr wrap="square" lIns="0" tIns="0" rIns="0" bIns="0">
              <a:noAutofit/>
            </a:bodyPr>
            <a:lstStyle/>
            <a:p>
              <a:pPr algn="ctr">
                <a:spcBef>
                  <a:spcPts val="600"/>
                </a:spcBef>
                <a:buClr>
                  <a:schemeClr val="accent1"/>
                </a:buClr>
              </a:pPr>
              <a:r>
                <a:rPr lang="fr-FR" sz="1600" b="1" dirty="0">
                  <a:latin typeface="Marianne" panose="02000000000000000000" pitchFamily="2" charset="0"/>
                </a:rPr>
                <a:t>Engagement 8</a:t>
              </a:r>
            </a:p>
            <a:p>
              <a:pPr algn="just">
                <a:buClr>
                  <a:schemeClr val="accent1"/>
                </a:buClr>
              </a:pPr>
              <a:endParaRPr lang="fr-FR" sz="1200" b="1" dirty="0">
                <a:latin typeface="Marianne" panose="02000000000000000000" pitchFamily="2" charset="0"/>
              </a:endParaRPr>
            </a:p>
            <a:p>
              <a:pPr algn="just">
                <a:spcBef>
                  <a:spcPts val="600"/>
                </a:spcBef>
                <a:buClr>
                  <a:schemeClr val="accent1"/>
                </a:buClr>
              </a:pPr>
              <a:r>
                <a:rPr lang="fr-FR" sz="1600" dirty="0">
                  <a:latin typeface="Marianne" panose="02000000000000000000" pitchFamily="2" charset="0"/>
                </a:rPr>
                <a:t>Défis 1</a:t>
              </a:r>
            </a:p>
            <a:p>
              <a:pPr algn="just">
                <a:spcBef>
                  <a:spcPts val="600"/>
                </a:spcBef>
                <a:buClr>
                  <a:schemeClr val="accent1"/>
                </a:buClr>
              </a:pPr>
              <a:endParaRPr lang="fr-FR" sz="1200" b="1" dirty="0">
                <a:latin typeface="Marianne" panose="02000000000000000000" pitchFamily="2" charset="0"/>
              </a:endParaRPr>
            </a:p>
            <a:p>
              <a:pPr algn="just">
                <a:spcBef>
                  <a:spcPts val="600"/>
                </a:spcBef>
                <a:buClr>
                  <a:schemeClr val="accent1"/>
                </a:buClr>
              </a:pPr>
              <a:r>
                <a:rPr lang="fr-FR" sz="1600" dirty="0">
                  <a:latin typeface="Marianne" panose="02000000000000000000" pitchFamily="2" charset="0"/>
                </a:rPr>
                <a:t>Défis 2</a:t>
              </a:r>
            </a:p>
            <a:p>
              <a:pPr algn="just">
                <a:spcBef>
                  <a:spcPts val="600"/>
                </a:spcBef>
                <a:buClr>
                  <a:schemeClr val="accent1"/>
                </a:buClr>
              </a:pPr>
              <a:endParaRPr lang="fr-FR" sz="1200" b="1" dirty="0">
                <a:latin typeface="Marianne" panose="02000000000000000000" pitchFamily="2" charset="0"/>
              </a:endParaRPr>
            </a:p>
            <a:p>
              <a:pPr algn="just">
                <a:spcBef>
                  <a:spcPts val="600"/>
                </a:spcBef>
                <a:buClr>
                  <a:schemeClr val="accent1"/>
                </a:buClr>
              </a:pPr>
              <a:r>
                <a:rPr lang="fr-FR" sz="1600" dirty="0">
                  <a:latin typeface="Marianne" panose="02000000000000000000" pitchFamily="2" charset="0"/>
                </a:rPr>
                <a:t>Défi 3</a:t>
              </a:r>
            </a:p>
          </p:txBody>
        </p:sp>
        <p:sp>
          <p:nvSpPr>
            <p:cNvPr id="69" name="Rectangle 68">
              <a:extLst>
                <a:ext uri="{FF2B5EF4-FFF2-40B4-BE49-F238E27FC236}">
                  <a16:creationId xmlns:a16="http://schemas.microsoft.com/office/drawing/2014/main" id="{E608E973-5913-4671-9BA5-7A2FB613C3C8}"/>
                </a:ext>
              </a:extLst>
            </p:cNvPr>
            <p:cNvSpPr/>
            <p:nvPr/>
          </p:nvSpPr>
          <p:spPr>
            <a:xfrm>
              <a:off x="9232135" y="2671364"/>
              <a:ext cx="675953" cy="318435"/>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50" dirty="0">
                  <a:latin typeface="Marianne" panose="02000000000000000000" pitchFamily="2" charset="0"/>
                </a:rPr>
                <a:t>3 voies</a:t>
              </a:r>
            </a:p>
          </p:txBody>
        </p:sp>
        <p:sp>
          <p:nvSpPr>
            <p:cNvPr id="70" name="Espace réservé du texte 5">
              <a:extLst>
                <a:ext uri="{FF2B5EF4-FFF2-40B4-BE49-F238E27FC236}">
                  <a16:creationId xmlns:a16="http://schemas.microsoft.com/office/drawing/2014/main" id="{7F25E88B-9A3C-4F05-9AED-EC456E5638A7}"/>
                </a:ext>
              </a:extLst>
            </p:cNvPr>
            <p:cNvSpPr txBox="1">
              <a:spLocks/>
            </p:cNvSpPr>
            <p:nvPr/>
          </p:nvSpPr>
          <p:spPr bwMode="gray">
            <a:xfrm>
              <a:off x="4434908" y="1279242"/>
              <a:ext cx="1310118" cy="192972"/>
            </a:xfrm>
            <a:prstGeom prst="rect">
              <a:avLst/>
            </a:prstGeom>
          </p:spPr>
          <p:txBody>
            <a:bodyPr vert="horz" lIns="0" tIns="0" rIns="0" bIns="0" rtlCol="0" anchor="t" anchorCtr="0">
              <a:noAutofit/>
            </a:bodyPr>
            <a:lstStyle>
              <a:lvl1pPr marL="191995" indent="-191995" algn="l" defTabSz="1219170" rtl="0" eaLnBrk="1" latinLnBrk="0" hangingPunct="1">
                <a:lnSpc>
                  <a:spcPct val="100000"/>
                </a:lnSpc>
                <a:spcBef>
                  <a:spcPts val="533"/>
                </a:spcBef>
                <a:spcAft>
                  <a:spcPts val="1067"/>
                </a:spcAft>
                <a:buFont typeface="+mj-lt"/>
                <a:buAutoNum type="arabicPeriod"/>
                <a:defRPr sz="1400" b="1" kern="1200">
                  <a:solidFill>
                    <a:schemeClr val="tx1"/>
                  </a:solidFill>
                  <a:latin typeface="+mn-lt"/>
                  <a:ea typeface="+mn-ea"/>
                  <a:cs typeface="+mn-cs"/>
                </a:defRPr>
              </a:lvl1pPr>
              <a:lvl2pPr marL="431989" indent="-191995" algn="l" defTabSz="1219170" rtl="0" eaLnBrk="1" latinLnBrk="0" hangingPunct="1">
                <a:lnSpc>
                  <a:spcPct val="100000"/>
                </a:lnSpc>
                <a:spcBef>
                  <a:spcPts val="800"/>
                </a:spcBef>
                <a:spcAft>
                  <a:spcPts val="1067"/>
                </a:spcAft>
                <a:buFont typeface="+mj-lt"/>
                <a:buAutoNum type="alphaLcPeriod"/>
                <a:defRPr sz="1267" kern="1200">
                  <a:solidFill>
                    <a:schemeClr val="tx1"/>
                  </a:solidFill>
                  <a:latin typeface="+mn-lt"/>
                  <a:ea typeface="+mn-ea"/>
                  <a:cs typeface="+mn-cs"/>
                </a:defRPr>
              </a:lvl2pPr>
              <a:lvl3pPr marL="575986" indent="-95998" algn="l" defTabSz="1219170" rtl="0" eaLnBrk="1" latinLnBrk="0" hangingPunct="1">
                <a:lnSpc>
                  <a:spcPct val="100000"/>
                </a:lnSpc>
                <a:spcBef>
                  <a:spcPts val="133"/>
                </a:spcBef>
                <a:spcAft>
                  <a:spcPts val="133"/>
                </a:spcAft>
                <a:buSzPct val="100000"/>
                <a:buFont typeface="Arial" pitchFamily="34" charset="0"/>
                <a:buChar char="•"/>
                <a:defRPr sz="1133" kern="1200">
                  <a:solidFill>
                    <a:schemeClr val="tx1"/>
                  </a:solidFill>
                  <a:latin typeface="+mn-lt"/>
                  <a:ea typeface="+mn-ea"/>
                  <a:cs typeface="+mn-cs"/>
                </a:defRPr>
              </a:lvl3pPr>
              <a:lvl4pPr marL="815980" indent="-95998" algn="l" defTabSz="1219170" rtl="0" eaLnBrk="1" latinLnBrk="0" hangingPunct="1">
                <a:lnSpc>
                  <a:spcPct val="100000"/>
                </a:lnSpc>
                <a:spcBef>
                  <a:spcPts val="133"/>
                </a:spcBef>
                <a:spcAft>
                  <a:spcPts val="133"/>
                </a:spcAft>
                <a:buSzPct val="100000"/>
                <a:buFont typeface="Arial" pitchFamily="34" charset="0"/>
                <a:buChar char="•"/>
                <a:defRPr sz="1000" kern="1200">
                  <a:solidFill>
                    <a:schemeClr val="tx1"/>
                  </a:solidFill>
                  <a:latin typeface="+mn-lt"/>
                  <a:ea typeface="+mn-ea"/>
                  <a:cs typeface="+mn-cs"/>
                </a:defRPr>
              </a:lvl4pPr>
              <a:lvl5pPr marL="1103972" indent="-95998" algn="l" defTabSz="1219170" rtl="0" eaLnBrk="1" latinLnBrk="0" hangingPunct="1">
                <a:lnSpc>
                  <a:spcPct val="100000"/>
                </a:lnSpc>
                <a:spcBef>
                  <a:spcPts val="133"/>
                </a:spcBef>
                <a:spcAft>
                  <a:spcPts val="133"/>
                </a:spcAft>
                <a:buSzPct val="100000"/>
                <a:buFont typeface="Arial" pitchFamily="34" charset="0"/>
                <a:buChar char="•"/>
                <a:defRPr sz="933"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a:lstStyle>
            <a:p>
              <a:pPr marL="0" indent="0" algn="ctr">
                <a:buFont typeface="+mj-lt"/>
                <a:buNone/>
              </a:pPr>
              <a:r>
                <a:rPr lang="fr-FR" sz="1800" dirty="0">
                  <a:solidFill>
                    <a:schemeClr val="accent2"/>
                  </a:solidFill>
                  <a:latin typeface="Marianne" panose="02000000000000000000" pitchFamily="2" charset="0"/>
                </a:rPr>
                <a:t>Groupe B</a:t>
              </a:r>
            </a:p>
          </p:txBody>
        </p:sp>
      </p:grpSp>
      <p:sp>
        <p:nvSpPr>
          <p:cNvPr id="71" name="Rectangle 70">
            <a:extLst>
              <a:ext uri="{FF2B5EF4-FFF2-40B4-BE49-F238E27FC236}">
                <a16:creationId xmlns:a16="http://schemas.microsoft.com/office/drawing/2014/main" id="{DBD4DA79-4F64-4175-B057-E72702DBCA2B}"/>
              </a:ext>
            </a:extLst>
          </p:cNvPr>
          <p:cNvSpPr/>
          <p:nvPr/>
        </p:nvSpPr>
        <p:spPr>
          <a:xfrm>
            <a:off x="7021534" y="5816562"/>
            <a:ext cx="675953" cy="318435"/>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50" dirty="0">
                <a:latin typeface="Marianne" panose="02000000000000000000" pitchFamily="2" charset="0"/>
              </a:rPr>
              <a:t>4 voies</a:t>
            </a:r>
          </a:p>
        </p:txBody>
      </p:sp>
      <p:sp>
        <p:nvSpPr>
          <p:cNvPr id="72" name="Rectangle 71">
            <a:extLst>
              <a:ext uri="{FF2B5EF4-FFF2-40B4-BE49-F238E27FC236}">
                <a16:creationId xmlns:a16="http://schemas.microsoft.com/office/drawing/2014/main" id="{C8860A2E-7054-431B-8D92-287F29DD9A8B}"/>
              </a:ext>
            </a:extLst>
          </p:cNvPr>
          <p:cNvSpPr/>
          <p:nvPr/>
        </p:nvSpPr>
        <p:spPr>
          <a:xfrm>
            <a:off x="10899603" y="5250403"/>
            <a:ext cx="675953" cy="318435"/>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50" dirty="0">
                <a:latin typeface="Marianne" panose="02000000000000000000" pitchFamily="2" charset="0"/>
              </a:rPr>
              <a:t>1 voie</a:t>
            </a:r>
          </a:p>
        </p:txBody>
      </p:sp>
      <p:sp>
        <p:nvSpPr>
          <p:cNvPr id="73" name="Rectangle 72">
            <a:extLst>
              <a:ext uri="{FF2B5EF4-FFF2-40B4-BE49-F238E27FC236}">
                <a16:creationId xmlns:a16="http://schemas.microsoft.com/office/drawing/2014/main" id="{5A2F72D4-458A-4953-85E5-89E4CB04AC3F}"/>
              </a:ext>
            </a:extLst>
          </p:cNvPr>
          <p:cNvSpPr/>
          <p:nvPr/>
        </p:nvSpPr>
        <p:spPr>
          <a:xfrm>
            <a:off x="10899074" y="4642719"/>
            <a:ext cx="675953" cy="318435"/>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50" dirty="0">
                <a:latin typeface="Marianne" panose="02000000000000000000" pitchFamily="2" charset="0"/>
              </a:rPr>
              <a:t>2 voies</a:t>
            </a:r>
          </a:p>
        </p:txBody>
      </p:sp>
      <p:sp>
        <p:nvSpPr>
          <p:cNvPr id="74" name="Étoile : 5 branches 73">
            <a:extLst>
              <a:ext uri="{FF2B5EF4-FFF2-40B4-BE49-F238E27FC236}">
                <a16:creationId xmlns:a16="http://schemas.microsoft.com/office/drawing/2014/main" id="{EA2FA991-0226-49A1-9F58-D8418FEE5489}"/>
              </a:ext>
            </a:extLst>
          </p:cNvPr>
          <p:cNvSpPr/>
          <p:nvPr/>
        </p:nvSpPr>
        <p:spPr>
          <a:xfrm>
            <a:off x="5730016" y="2015962"/>
            <a:ext cx="277003" cy="303028"/>
          </a:xfrm>
          <a:prstGeom prst="star5">
            <a:avLst/>
          </a:prstGeom>
          <a:solidFill>
            <a:schemeClr val="accent3"/>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5" name="Étoile : 5 branches 74">
            <a:extLst>
              <a:ext uri="{FF2B5EF4-FFF2-40B4-BE49-F238E27FC236}">
                <a16:creationId xmlns:a16="http://schemas.microsoft.com/office/drawing/2014/main" id="{C966250A-6899-43D4-A8DF-EC7E07317495}"/>
              </a:ext>
            </a:extLst>
          </p:cNvPr>
          <p:cNvSpPr/>
          <p:nvPr/>
        </p:nvSpPr>
        <p:spPr>
          <a:xfrm>
            <a:off x="11578503" y="2595385"/>
            <a:ext cx="277003" cy="303028"/>
          </a:xfrm>
          <a:prstGeom prst="star5">
            <a:avLst/>
          </a:prstGeom>
          <a:solidFill>
            <a:schemeClr val="accent3"/>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6" name="Étoile : 5 branches 75">
            <a:extLst>
              <a:ext uri="{FF2B5EF4-FFF2-40B4-BE49-F238E27FC236}">
                <a16:creationId xmlns:a16="http://schemas.microsoft.com/office/drawing/2014/main" id="{2ABAAB09-E723-42D4-83B3-6686B5879117}"/>
              </a:ext>
            </a:extLst>
          </p:cNvPr>
          <p:cNvSpPr/>
          <p:nvPr/>
        </p:nvSpPr>
        <p:spPr>
          <a:xfrm>
            <a:off x="7732657" y="5811243"/>
            <a:ext cx="277003" cy="303028"/>
          </a:xfrm>
          <a:prstGeom prst="star5">
            <a:avLst/>
          </a:prstGeom>
          <a:solidFill>
            <a:schemeClr val="accent3"/>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7" name="Étoile : 5 branches 76">
            <a:extLst>
              <a:ext uri="{FF2B5EF4-FFF2-40B4-BE49-F238E27FC236}">
                <a16:creationId xmlns:a16="http://schemas.microsoft.com/office/drawing/2014/main" id="{A7D2EA10-FEA1-40F3-8C73-C47712D7BA71}"/>
              </a:ext>
            </a:extLst>
          </p:cNvPr>
          <p:cNvSpPr/>
          <p:nvPr/>
        </p:nvSpPr>
        <p:spPr>
          <a:xfrm>
            <a:off x="5683003" y="5806811"/>
            <a:ext cx="277003" cy="303028"/>
          </a:xfrm>
          <a:prstGeom prst="star5">
            <a:avLst/>
          </a:prstGeom>
          <a:solidFill>
            <a:schemeClr val="accent3"/>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8" name="Espace réservé du texte 5">
            <a:extLst>
              <a:ext uri="{FF2B5EF4-FFF2-40B4-BE49-F238E27FC236}">
                <a16:creationId xmlns:a16="http://schemas.microsoft.com/office/drawing/2014/main" id="{F65F985D-4584-43F4-8D4B-1F8C16935309}"/>
              </a:ext>
            </a:extLst>
          </p:cNvPr>
          <p:cNvSpPr>
            <a:spLocks noGrp="1"/>
          </p:cNvSpPr>
          <p:nvPr>
            <p:ph type="body" sz="quarter" idx="13"/>
          </p:nvPr>
        </p:nvSpPr>
        <p:spPr>
          <a:xfrm>
            <a:off x="10520405" y="1326993"/>
            <a:ext cx="1335101" cy="251020"/>
          </a:xfrm>
        </p:spPr>
        <p:txBody>
          <a:bodyPr/>
          <a:lstStyle/>
          <a:p>
            <a:pPr marL="0" indent="0">
              <a:spcBef>
                <a:spcPts val="0"/>
              </a:spcBef>
              <a:spcAft>
                <a:spcPts val="0"/>
              </a:spcAft>
              <a:buNone/>
            </a:pPr>
            <a:r>
              <a:rPr lang="fr-FR" sz="1100" b="0" i="1" dirty="0">
                <a:latin typeface="Marianne" panose="02000000000000000000" pitchFamily="2" charset="0"/>
              </a:rPr>
              <a:t>Ex pour illustration</a:t>
            </a:r>
            <a:endParaRPr lang="fr-FR" i="1" dirty="0">
              <a:solidFill>
                <a:srgbClr val="0070C0"/>
              </a:solidFill>
              <a:latin typeface="Marianne" panose="02000000000000000000" pitchFamily="2" charset="0"/>
            </a:endParaRPr>
          </a:p>
        </p:txBody>
      </p:sp>
      <p:sp>
        <p:nvSpPr>
          <p:cNvPr id="79" name="Espace réservé du texte 5">
            <a:extLst>
              <a:ext uri="{FF2B5EF4-FFF2-40B4-BE49-F238E27FC236}">
                <a16:creationId xmlns:a16="http://schemas.microsoft.com/office/drawing/2014/main" id="{D8B6891D-B0D0-4752-AD4C-E587B4F01C93}"/>
              </a:ext>
            </a:extLst>
          </p:cNvPr>
          <p:cNvSpPr txBox="1">
            <a:spLocks/>
          </p:cNvSpPr>
          <p:nvPr/>
        </p:nvSpPr>
        <p:spPr bwMode="gray">
          <a:xfrm>
            <a:off x="10520405" y="3963966"/>
            <a:ext cx="1335101" cy="251020"/>
          </a:xfrm>
          <a:prstGeom prst="rect">
            <a:avLst/>
          </a:prstGeom>
        </p:spPr>
        <p:txBody>
          <a:bodyPr vert="horz" lIns="0" tIns="0" rIns="0" bIns="0" rtlCol="0" anchor="t" anchorCtr="0">
            <a:noAutofit/>
          </a:bodyPr>
          <a:lstStyle>
            <a:lvl1pPr marL="191995" indent="-191995" algn="l" defTabSz="1219170" rtl="0" eaLnBrk="1" latinLnBrk="0" hangingPunct="1">
              <a:lnSpc>
                <a:spcPct val="100000"/>
              </a:lnSpc>
              <a:spcBef>
                <a:spcPts val="533"/>
              </a:spcBef>
              <a:spcAft>
                <a:spcPts val="1067"/>
              </a:spcAft>
              <a:buFont typeface="+mj-lt"/>
              <a:buAutoNum type="arabicPeriod"/>
              <a:defRPr sz="1400" b="1" kern="1200">
                <a:solidFill>
                  <a:schemeClr val="tx1"/>
                </a:solidFill>
                <a:latin typeface="+mn-lt"/>
                <a:ea typeface="+mn-ea"/>
                <a:cs typeface="+mn-cs"/>
              </a:defRPr>
            </a:lvl1pPr>
            <a:lvl2pPr marL="431989" indent="-191995" algn="l" defTabSz="1219170" rtl="0" eaLnBrk="1" latinLnBrk="0" hangingPunct="1">
              <a:lnSpc>
                <a:spcPct val="100000"/>
              </a:lnSpc>
              <a:spcBef>
                <a:spcPts val="800"/>
              </a:spcBef>
              <a:spcAft>
                <a:spcPts val="1067"/>
              </a:spcAft>
              <a:buFont typeface="+mj-lt"/>
              <a:buAutoNum type="alphaLcPeriod"/>
              <a:defRPr sz="1267" kern="1200">
                <a:solidFill>
                  <a:schemeClr val="tx1"/>
                </a:solidFill>
                <a:latin typeface="+mn-lt"/>
                <a:ea typeface="+mn-ea"/>
                <a:cs typeface="+mn-cs"/>
              </a:defRPr>
            </a:lvl2pPr>
            <a:lvl3pPr marL="575986" indent="-95998" algn="l" defTabSz="1219170" rtl="0" eaLnBrk="1" latinLnBrk="0" hangingPunct="1">
              <a:lnSpc>
                <a:spcPct val="100000"/>
              </a:lnSpc>
              <a:spcBef>
                <a:spcPts val="133"/>
              </a:spcBef>
              <a:spcAft>
                <a:spcPts val="133"/>
              </a:spcAft>
              <a:buSzPct val="100000"/>
              <a:buFont typeface="Arial" pitchFamily="34" charset="0"/>
              <a:buChar char="•"/>
              <a:defRPr sz="1133" kern="1200">
                <a:solidFill>
                  <a:schemeClr val="tx1"/>
                </a:solidFill>
                <a:latin typeface="+mn-lt"/>
                <a:ea typeface="+mn-ea"/>
                <a:cs typeface="+mn-cs"/>
              </a:defRPr>
            </a:lvl3pPr>
            <a:lvl4pPr marL="815980" indent="-95998" algn="l" defTabSz="1219170" rtl="0" eaLnBrk="1" latinLnBrk="0" hangingPunct="1">
              <a:lnSpc>
                <a:spcPct val="100000"/>
              </a:lnSpc>
              <a:spcBef>
                <a:spcPts val="133"/>
              </a:spcBef>
              <a:spcAft>
                <a:spcPts val="133"/>
              </a:spcAft>
              <a:buSzPct val="100000"/>
              <a:buFont typeface="Arial" pitchFamily="34" charset="0"/>
              <a:buChar char="•"/>
              <a:defRPr sz="1000" kern="1200">
                <a:solidFill>
                  <a:schemeClr val="tx1"/>
                </a:solidFill>
                <a:latin typeface="+mn-lt"/>
                <a:ea typeface="+mn-ea"/>
                <a:cs typeface="+mn-cs"/>
              </a:defRPr>
            </a:lvl4pPr>
            <a:lvl5pPr marL="1103972" indent="-95998" algn="l" defTabSz="1219170" rtl="0" eaLnBrk="1" latinLnBrk="0" hangingPunct="1">
              <a:lnSpc>
                <a:spcPct val="100000"/>
              </a:lnSpc>
              <a:spcBef>
                <a:spcPts val="133"/>
              </a:spcBef>
              <a:spcAft>
                <a:spcPts val="133"/>
              </a:spcAft>
              <a:buSzPct val="100000"/>
              <a:buFont typeface="Arial" pitchFamily="34" charset="0"/>
              <a:buChar char="•"/>
              <a:defRPr sz="933"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a:lstStyle>
          <a:p>
            <a:pPr marL="0" indent="0">
              <a:spcBef>
                <a:spcPts val="0"/>
              </a:spcBef>
              <a:spcAft>
                <a:spcPts val="0"/>
              </a:spcAft>
              <a:buFont typeface="+mj-lt"/>
              <a:buNone/>
            </a:pPr>
            <a:r>
              <a:rPr lang="fr-FR" sz="1100" b="0" i="1">
                <a:latin typeface="Marianne" panose="02000000000000000000" pitchFamily="2" charset="0"/>
              </a:rPr>
              <a:t>Ex pour illustration</a:t>
            </a:r>
            <a:endParaRPr lang="fr-FR" i="1" dirty="0">
              <a:solidFill>
                <a:srgbClr val="0070C0"/>
              </a:solidFill>
              <a:latin typeface="Marianne" panose="02000000000000000000" pitchFamily="2" charset="0"/>
            </a:endParaRPr>
          </a:p>
        </p:txBody>
      </p:sp>
      <p:sp>
        <p:nvSpPr>
          <p:cNvPr id="80" name="Espace réservé du pied de page 3">
            <a:extLst>
              <a:ext uri="{FF2B5EF4-FFF2-40B4-BE49-F238E27FC236}">
                <a16:creationId xmlns:a16="http://schemas.microsoft.com/office/drawing/2014/main" id="{7154983D-24E7-4A3C-8A22-7A03E6D6326B}"/>
              </a:ext>
            </a:extLst>
          </p:cNvPr>
          <p:cNvSpPr txBox="1">
            <a:spLocks/>
          </p:cNvSpPr>
          <p:nvPr/>
        </p:nvSpPr>
        <p:spPr>
          <a:xfrm>
            <a:off x="695757" y="6555856"/>
            <a:ext cx="7872000" cy="288964"/>
          </a:xfrm>
          <a:prstGeom prst="rect">
            <a:avLst/>
          </a:prstGeom>
        </p:spPr>
        <p:txBody>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1000" b="1" dirty="0"/>
              <a:t>DITP – Programme Services Publics+</a:t>
            </a:r>
          </a:p>
        </p:txBody>
      </p:sp>
    </p:spTree>
    <p:extLst>
      <p:ext uri="{BB962C8B-B14F-4D97-AF65-F5344CB8AC3E}">
        <p14:creationId xmlns:p14="http://schemas.microsoft.com/office/powerpoint/2010/main" val="86251790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re 1">
            <a:extLst>
              <a:ext uri="{FF2B5EF4-FFF2-40B4-BE49-F238E27FC236}">
                <a16:creationId xmlns:a16="http://schemas.microsoft.com/office/drawing/2014/main" id="{E8FF0524-316F-4508-91EE-A0B07B917762}"/>
              </a:ext>
            </a:extLst>
          </p:cNvPr>
          <p:cNvSpPr txBox="1">
            <a:spLocks/>
          </p:cNvSpPr>
          <p:nvPr/>
        </p:nvSpPr>
        <p:spPr bwMode="gray">
          <a:xfrm>
            <a:off x="1627141" y="284320"/>
            <a:ext cx="8332035" cy="452855"/>
          </a:xfrm>
          <a:prstGeom prst="rect">
            <a:avLst/>
          </a:prstGeom>
        </p:spPr>
        <p:txBody>
          <a:bodyPr vert="horz" lIns="0" tIns="0" rIns="0" bIns="0" rtlCol="0" anchor="t" anchorCtr="0">
            <a:noAutofit/>
          </a:bodyPr>
          <a:lstStyle>
            <a:lvl1pPr algn="l" defTabSz="1219170" rtl="0" eaLnBrk="1" latinLnBrk="0" hangingPunct="1">
              <a:lnSpc>
                <a:spcPct val="90000"/>
              </a:lnSpc>
              <a:spcBef>
                <a:spcPct val="0"/>
              </a:spcBef>
              <a:buNone/>
              <a:defRPr sz="3400" b="1" kern="1200">
                <a:solidFill>
                  <a:schemeClr val="tx1"/>
                </a:solidFill>
                <a:latin typeface="+mj-lt"/>
                <a:ea typeface="+mj-ea"/>
                <a:cs typeface="+mj-cs"/>
              </a:defRPr>
            </a:lvl1pPr>
          </a:lstStyle>
          <a:p>
            <a:r>
              <a:rPr lang="fr-FR" sz="2000" cap="all" dirty="0">
                <a:solidFill>
                  <a:srgbClr val="002060"/>
                </a:solidFill>
                <a:latin typeface="Marianne ExtraBold" panose="02000000000000000000" pitchFamily="50" charset="0"/>
              </a:rPr>
              <a:t>Atelier sur les engagements Services publics+</a:t>
            </a:r>
            <a:br>
              <a:rPr lang="fr-FR" sz="2000" i="1" cap="all" dirty="0">
                <a:solidFill>
                  <a:srgbClr val="002060"/>
                </a:solidFill>
                <a:latin typeface="Marianne ExtraBold" panose="02000000000000000000" pitchFamily="50" charset="0"/>
              </a:rPr>
            </a:br>
            <a:endParaRPr lang="fr-FR" sz="2000" i="1" cap="all" dirty="0">
              <a:solidFill>
                <a:srgbClr val="002060"/>
              </a:solidFill>
              <a:latin typeface="Marianne ExtraBold" panose="02000000000000000000" pitchFamily="50" charset="0"/>
            </a:endParaRPr>
          </a:p>
        </p:txBody>
      </p:sp>
      <p:sp>
        <p:nvSpPr>
          <p:cNvPr id="37" name="Espace réservé du numéro de diapositive 5">
            <a:extLst>
              <a:ext uri="{FF2B5EF4-FFF2-40B4-BE49-F238E27FC236}">
                <a16:creationId xmlns:a16="http://schemas.microsoft.com/office/drawing/2014/main" id="{BC73B23C-2813-4EB2-A4E4-F4BA211E7287}"/>
              </a:ext>
            </a:extLst>
          </p:cNvPr>
          <p:cNvSpPr txBox="1">
            <a:spLocks/>
          </p:cNvSpPr>
          <p:nvPr/>
        </p:nvSpPr>
        <p:spPr>
          <a:xfrm>
            <a:off x="11480799" y="6492874"/>
            <a:ext cx="702311" cy="365125"/>
          </a:xfrm>
          <a:prstGeom prst="rect">
            <a:avLst/>
          </a:prstGeom>
        </p:spPr>
        <p:txBody>
          <a:bodyPr/>
          <a:lstStyle>
            <a:defPPr>
              <a:defRPr lang="en-US"/>
            </a:defPPr>
            <a:lvl1pPr marL="0" algn="l" defTabSz="457200" rtl="0" eaLnBrk="1" latinLnBrk="0" hangingPunct="1">
              <a:defRPr sz="11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2A4C33C6-C09E-408E-8600-751D3F3D99C3}" type="slidenum">
              <a:rPr lang="fr-FR" smtClean="0"/>
              <a:pPr/>
              <a:t>28</a:t>
            </a:fld>
            <a:endParaRPr lang="fr-FR" dirty="0"/>
          </a:p>
        </p:txBody>
      </p:sp>
      <p:sp>
        <p:nvSpPr>
          <p:cNvPr id="39" name="Titre 1">
            <a:extLst>
              <a:ext uri="{FF2B5EF4-FFF2-40B4-BE49-F238E27FC236}">
                <a16:creationId xmlns:a16="http://schemas.microsoft.com/office/drawing/2014/main" id="{8C2B16D2-17C5-4912-A3C9-2214F2E88655}"/>
              </a:ext>
            </a:extLst>
          </p:cNvPr>
          <p:cNvSpPr txBox="1">
            <a:spLocks/>
          </p:cNvSpPr>
          <p:nvPr/>
        </p:nvSpPr>
        <p:spPr bwMode="gray">
          <a:xfrm>
            <a:off x="1597981" y="627832"/>
            <a:ext cx="8778918" cy="452855"/>
          </a:xfrm>
          <a:prstGeom prst="rect">
            <a:avLst/>
          </a:prstGeom>
        </p:spPr>
        <p:txBody>
          <a:bodyPr vert="horz" lIns="0" tIns="0" rIns="0" bIns="0" rtlCol="0" anchor="t" anchorCtr="0">
            <a:noAutofit/>
          </a:bodyPr>
          <a:lstStyle>
            <a:lvl1pPr algn="l" defTabSz="1219170" rtl="0" eaLnBrk="1" latinLnBrk="0" hangingPunct="1">
              <a:lnSpc>
                <a:spcPct val="90000"/>
              </a:lnSpc>
              <a:spcBef>
                <a:spcPct val="0"/>
              </a:spcBef>
              <a:buNone/>
              <a:defRPr sz="3400" b="1" kern="1200">
                <a:solidFill>
                  <a:schemeClr val="tx1"/>
                </a:solidFill>
                <a:latin typeface="+mj-lt"/>
                <a:ea typeface="+mj-ea"/>
                <a:cs typeface="+mj-cs"/>
              </a:defRPr>
            </a:lvl1pPr>
          </a:lstStyle>
          <a:p>
            <a:r>
              <a:rPr lang="fr-FR" sz="1800" cap="all" dirty="0">
                <a:solidFill>
                  <a:srgbClr val="8E8ED5"/>
                </a:solidFill>
                <a:latin typeface="Marianne ExtraBold" panose="02000000000000000000" pitchFamily="50" charset="0"/>
                <a:ea typeface="+mn-ea"/>
                <a:cs typeface="+mn-cs"/>
              </a:rPr>
              <a:t>ATELIER D’APPROFONDISSEMENT SUR LES </a:t>
            </a:r>
            <a:r>
              <a:rPr lang="fr-FR" sz="1800" cap="all" dirty="0" err="1">
                <a:solidFill>
                  <a:srgbClr val="8E8ED5"/>
                </a:solidFill>
                <a:latin typeface="Marianne ExtraBold" panose="02000000000000000000" pitchFamily="50" charset="0"/>
                <a:ea typeface="+mn-ea"/>
                <a:cs typeface="+mn-cs"/>
              </a:rPr>
              <a:t>déFIS</a:t>
            </a:r>
            <a:r>
              <a:rPr lang="fr-FR" sz="1800" cap="all" dirty="0">
                <a:solidFill>
                  <a:srgbClr val="8E8ED5"/>
                </a:solidFill>
                <a:latin typeface="Marianne ExtraBold" panose="02000000000000000000" pitchFamily="50" charset="0"/>
                <a:ea typeface="+mn-ea"/>
                <a:cs typeface="+mn-cs"/>
              </a:rPr>
              <a:t> CHOISIS</a:t>
            </a:r>
          </a:p>
        </p:txBody>
      </p:sp>
      <p:sp>
        <p:nvSpPr>
          <p:cNvPr id="80" name="Espace réservé du texte 5">
            <a:extLst>
              <a:ext uri="{FF2B5EF4-FFF2-40B4-BE49-F238E27FC236}">
                <a16:creationId xmlns:a16="http://schemas.microsoft.com/office/drawing/2014/main" id="{A1F98443-7887-47C9-8073-C6A4F80DFAE1}"/>
              </a:ext>
            </a:extLst>
          </p:cNvPr>
          <p:cNvSpPr>
            <a:spLocks noGrp="1"/>
          </p:cNvSpPr>
          <p:nvPr>
            <p:ph type="body" sz="quarter" idx="13"/>
          </p:nvPr>
        </p:nvSpPr>
        <p:spPr>
          <a:xfrm>
            <a:off x="2275388" y="5471556"/>
            <a:ext cx="7495336" cy="498598"/>
          </a:xfrm>
        </p:spPr>
        <p:txBody>
          <a:bodyPr/>
          <a:lstStyle/>
          <a:p>
            <a:pPr marL="0" indent="0">
              <a:spcBef>
                <a:spcPts val="0"/>
              </a:spcBef>
              <a:spcAft>
                <a:spcPts val="0"/>
              </a:spcAft>
              <a:buNone/>
            </a:pPr>
            <a:r>
              <a:rPr lang="fr-FR" sz="1800" b="0" i="1" dirty="0">
                <a:latin typeface="Marianne" panose="02000000000000000000" pitchFamily="2" charset="0"/>
              </a:rPr>
              <a:t>X groupes de X personnes travaillant sur 1 à 2 défis chacun</a:t>
            </a:r>
          </a:p>
          <a:p>
            <a:pPr marL="0" indent="0">
              <a:spcBef>
                <a:spcPts val="0"/>
              </a:spcBef>
              <a:spcAft>
                <a:spcPts val="0"/>
              </a:spcAft>
              <a:buNone/>
            </a:pPr>
            <a:r>
              <a:rPr lang="fr-FR" sz="1800" b="0" i="1" dirty="0">
                <a:latin typeface="Marianne" panose="02000000000000000000" pitchFamily="2" charset="0"/>
              </a:rPr>
              <a:t>2 animateurs par groupe et par salle</a:t>
            </a:r>
            <a:endParaRPr lang="fr-FR" sz="1600" i="1" dirty="0">
              <a:solidFill>
                <a:srgbClr val="0070C0"/>
              </a:solidFill>
              <a:latin typeface="Marianne" panose="02000000000000000000" pitchFamily="2" charset="0"/>
            </a:endParaRPr>
          </a:p>
        </p:txBody>
      </p:sp>
      <p:grpSp>
        <p:nvGrpSpPr>
          <p:cNvPr id="81" name="Groupe 80">
            <a:extLst>
              <a:ext uri="{FF2B5EF4-FFF2-40B4-BE49-F238E27FC236}">
                <a16:creationId xmlns:a16="http://schemas.microsoft.com/office/drawing/2014/main" id="{7EAEDE49-1D86-4ACF-AB9F-A4FEFD0C7490}"/>
              </a:ext>
            </a:extLst>
          </p:cNvPr>
          <p:cNvGrpSpPr/>
          <p:nvPr/>
        </p:nvGrpSpPr>
        <p:grpSpPr>
          <a:xfrm>
            <a:off x="695757" y="1620406"/>
            <a:ext cx="4326631" cy="2947520"/>
            <a:chOff x="549814" y="1912715"/>
            <a:chExt cx="3135240" cy="2947520"/>
          </a:xfrm>
        </p:grpSpPr>
        <p:sp>
          <p:nvSpPr>
            <p:cNvPr id="82" name="Text Box 29">
              <a:extLst>
                <a:ext uri="{FF2B5EF4-FFF2-40B4-BE49-F238E27FC236}">
                  <a16:creationId xmlns:a16="http://schemas.microsoft.com/office/drawing/2014/main" id="{A2760026-6065-4D65-97BF-7567B2E119D8}"/>
                </a:ext>
              </a:extLst>
            </p:cNvPr>
            <p:cNvSpPr txBox="1">
              <a:spLocks noChangeArrowheads="1"/>
            </p:cNvSpPr>
            <p:nvPr>
              <p:custDataLst>
                <p:tags r:id="rId1"/>
              </p:custDataLst>
            </p:nvPr>
          </p:nvSpPr>
          <p:spPr bwMode="auto">
            <a:xfrm>
              <a:off x="765778" y="1912715"/>
              <a:ext cx="2520000" cy="505267"/>
            </a:xfrm>
            <a:prstGeom prst="rect">
              <a:avLst/>
            </a:prstGeom>
            <a:noFill/>
            <a:ln w="9525" algn="ctr">
              <a:noFill/>
              <a:miter lim="800000"/>
              <a:headEnd/>
              <a:tailEnd/>
            </a:ln>
          </p:spPr>
          <p:txBody>
            <a:bodyPr wrap="square" lIns="0" tIns="0" rIns="0" bIns="0">
              <a:spAutoFit/>
            </a:bodyPr>
            <a:lstStyle/>
            <a:p>
              <a:pPr algn="ctr">
                <a:spcAft>
                  <a:spcPts val="106"/>
                </a:spcAft>
              </a:pPr>
              <a:r>
                <a:rPr lang="fr-FR" sz="1600" b="1" dirty="0">
                  <a:solidFill>
                    <a:schemeClr val="bg2"/>
                  </a:solidFill>
                </a:rPr>
                <a:t>Étape 2 </a:t>
              </a:r>
            </a:p>
            <a:p>
              <a:pPr algn="ctr">
                <a:spcAft>
                  <a:spcPts val="106"/>
                </a:spcAft>
              </a:pPr>
              <a:r>
                <a:rPr lang="fr-FR" sz="1600" i="1" dirty="0">
                  <a:solidFill>
                    <a:schemeClr val="bg2"/>
                  </a:solidFill>
                </a:rPr>
                <a:t>30 minutes</a:t>
              </a:r>
            </a:p>
          </p:txBody>
        </p:sp>
        <p:sp>
          <p:nvSpPr>
            <p:cNvPr id="83" name="Rectangle 33">
              <a:extLst>
                <a:ext uri="{FF2B5EF4-FFF2-40B4-BE49-F238E27FC236}">
                  <a16:creationId xmlns:a16="http://schemas.microsoft.com/office/drawing/2014/main" id="{D1E56749-AA33-4CC2-97BC-0811E94AFAEC}"/>
                </a:ext>
              </a:extLst>
            </p:cNvPr>
            <p:cNvSpPr>
              <a:spLocks noChangeArrowheads="1"/>
            </p:cNvSpPr>
            <p:nvPr>
              <p:custDataLst>
                <p:tags r:id="rId2"/>
              </p:custDataLst>
            </p:nvPr>
          </p:nvSpPr>
          <p:spPr bwMode="auto">
            <a:xfrm>
              <a:off x="549814" y="2607753"/>
              <a:ext cx="3135240" cy="2252482"/>
            </a:xfrm>
            <a:prstGeom prst="rect">
              <a:avLst/>
            </a:prstGeom>
            <a:noFill/>
            <a:ln w="9525" algn="ctr">
              <a:noFill/>
              <a:miter lim="800000"/>
              <a:headEnd/>
              <a:tailEnd/>
            </a:ln>
          </p:spPr>
          <p:txBody>
            <a:bodyPr wrap="square" lIns="0" tIns="0" rIns="0" bIns="0">
              <a:noAutofit/>
            </a:bodyPr>
            <a:lstStyle/>
            <a:p>
              <a:pPr marL="285750" lvl="2" indent="-285750" algn="just">
                <a:spcBef>
                  <a:spcPts val="600"/>
                </a:spcBef>
                <a:buFont typeface="Arial" panose="020B0604020202020204" pitchFamily="34" charset="0"/>
                <a:buChar char="•"/>
              </a:pPr>
              <a:r>
                <a:rPr lang="fr-FR" sz="1400" dirty="0">
                  <a:latin typeface="Marianne" panose="02000000000000000000" pitchFamily="2" charset="0"/>
                </a:rPr>
                <a:t>Chaque participant travaille au sein de son groupe sur les défis choisis précédemment</a:t>
              </a:r>
            </a:p>
            <a:p>
              <a:pPr marL="285750" lvl="2" indent="-285750" algn="just">
                <a:spcBef>
                  <a:spcPts val="600"/>
                </a:spcBef>
                <a:buFont typeface="Arial" panose="020B0604020202020204" pitchFamily="34" charset="0"/>
                <a:buChar char="•"/>
              </a:pPr>
              <a:r>
                <a:rPr lang="fr-FR" sz="1400" dirty="0">
                  <a:latin typeface="Marianne" panose="02000000000000000000" pitchFamily="2" charset="0"/>
                </a:rPr>
                <a:t>L’objectif est de remplir la fiche descriptive du défi retenu et déterminer comment lui apporter des solutions opérationnelles :</a:t>
              </a:r>
            </a:p>
            <a:p>
              <a:pPr marL="552450" lvl="2" indent="-285750" algn="just">
                <a:spcBef>
                  <a:spcPts val="600"/>
                </a:spcBef>
                <a:buFont typeface="Wingdings" panose="05000000000000000000" pitchFamily="2" charset="2"/>
                <a:buChar char="ü"/>
              </a:pPr>
              <a:r>
                <a:rPr lang="fr-FR" sz="1400" dirty="0">
                  <a:latin typeface="Marianne" panose="02000000000000000000" pitchFamily="2" charset="0"/>
                </a:rPr>
                <a:t>Ecrire 1 post-it pour chaque défis/action à conduire (idée) et le coller sur le </a:t>
              </a:r>
              <a:r>
                <a:rPr lang="fr-FR" sz="1400" dirty="0" err="1">
                  <a:latin typeface="Marianne" panose="02000000000000000000" pitchFamily="2" charset="0"/>
                </a:rPr>
                <a:t>paper</a:t>
              </a:r>
              <a:r>
                <a:rPr lang="fr-FR" sz="1400" dirty="0">
                  <a:latin typeface="Marianne" panose="02000000000000000000" pitchFamily="2" charset="0"/>
                </a:rPr>
                <a:t> </a:t>
              </a:r>
            </a:p>
            <a:p>
              <a:pPr marL="552450" lvl="2" indent="-285750" algn="just">
                <a:spcBef>
                  <a:spcPts val="600"/>
                </a:spcBef>
                <a:buFont typeface="Wingdings" panose="05000000000000000000" pitchFamily="2" charset="2"/>
                <a:buChar char="ü"/>
              </a:pPr>
              <a:r>
                <a:rPr lang="fr-FR" sz="1400" dirty="0">
                  <a:latin typeface="Marianne" panose="02000000000000000000" pitchFamily="2" charset="0"/>
                </a:rPr>
                <a:t>Rassembler les post-</a:t>
              </a:r>
              <a:r>
                <a:rPr lang="fr-FR" sz="1400" dirty="0" err="1">
                  <a:latin typeface="Marianne" panose="02000000000000000000" pitchFamily="2" charset="0"/>
                </a:rPr>
                <a:t>its</a:t>
              </a:r>
              <a:r>
                <a:rPr lang="fr-FR" sz="1400" dirty="0">
                  <a:latin typeface="Marianne" panose="02000000000000000000" pitchFamily="2" charset="0"/>
                </a:rPr>
                <a:t> par thème si possible</a:t>
              </a:r>
            </a:p>
          </p:txBody>
        </p:sp>
        <p:cxnSp>
          <p:nvCxnSpPr>
            <p:cNvPr id="84" name="Connecteur droit 83">
              <a:extLst>
                <a:ext uri="{FF2B5EF4-FFF2-40B4-BE49-F238E27FC236}">
                  <a16:creationId xmlns:a16="http://schemas.microsoft.com/office/drawing/2014/main" id="{58AC41E4-2FAF-4FED-85A3-0139AE43B0E2}"/>
                </a:ext>
              </a:extLst>
            </p:cNvPr>
            <p:cNvCxnSpPr>
              <a:cxnSpLocks/>
            </p:cNvCxnSpPr>
            <p:nvPr/>
          </p:nvCxnSpPr>
          <p:spPr bwMode="auto">
            <a:xfrm>
              <a:off x="765778" y="2432751"/>
              <a:ext cx="2520000" cy="0"/>
            </a:xfrm>
            <a:prstGeom prst="line">
              <a:avLst/>
            </a:prstGeom>
            <a:solidFill>
              <a:schemeClr val="accent1"/>
            </a:solidFill>
            <a:ln w="28575" cap="flat" cmpd="sng" algn="ctr">
              <a:solidFill>
                <a:schemeClr val="bg2"/>
              </a:solidFill>
              <a:prstDash val="solid"/>
              <a:round/>
              <a:headEnd type="none" w="med" len="med"/>
              <a:tailEnd type="none" w="med" len="med"/>
            </a:ln>
            <a:effectLst/>
          </p:spPr>
        </p:cxnSp>
      </p:grpSp>
      <p:pic>
        <p:nvPicPr>
          <p:cNvPr id="85" name="Graphique 84" descr="Utilisateurs avec un remplissage uni">
            <a:extLst>
              <a:ext uri="{FF2B5EF4-FFF2-40B4-BE49-F238E27FC236}">
                <a16:creationId xmlns:a16="http://schemas.microsoft.com/office/drawing/2014/main" id="{E451D22C-7D4E-42EC-BE0C-E4C9983361DB}"/>
              </a:ext>
            </a:extLst>
          </p:cNvPr>
          <p:cNvPicPr>
            <a:picLocks noChangeAspect="1"/>
          </p:cNvPicPr>
          <p:nvPr/>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1315754" y="5354696"/>
            <a:ext cx="661440" cy="661440"/>
          </a:xfrm>
          <a:prstGeom prst="rect">
            <a:avLst/>
          </a:prstGeom>
        </p:spPr>
      </p:pic>
      <p:pic>
        <p:nvPicPr>
          <p:cNvPr id="86" name="Image 85">
            <a:extLst>
              <a:ext uri="{FF2B5EF4-FFF2-40B4-BE49-F238E27FC236}">
                <a16:creationId xmlns:a16="http://schemas.microsoft.com/office/drawing/2014/main" id="{1B22A0A8-521E-4878-A28F-E4BAD5DBF237}"/>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5852259" y="1620406"/>
            <a:ext cx="6017420" cy="3104372"/>
          </a:xfrm>
          <a:prstGeom prst="rect">
            <a:avLst/>
          </a:prstGeom>
        </p:spPr>
      </p:pic>
      <p:sp>
        <p:nvSpPr>
          <p:cNvPr id="14" name="Espace réservé du pied de page 3">
            <a:extLst>
              <a:ext uri="{FF2B5EF4-FFF2-40B4-BE49-F238E27FC236}">
                <a16:creationId xmlns:a16="http://schemas.microsoft.com/office/drawing/2014/main" id="{94B6EB59-0E8F-4E89-949D-B086B9C4789D}"/>
              </a:ext>
            </a:extLst>
          </p:cNvPr>
          <p:cNvSpPr txBox="1">
            <a:spLocks/>
          </p:cNvSpPr>
          <p:nvPr/>
        </p:nvSpPr>
        <p:spPr>
          <a:xfrm>
            <a:off x="695757" y="6555856"/>
            <a:ext cx="7872000" cy="288964"/>
          </a:xfrm>
          <a:prstGeom prst="rect">
            <a:avLst/>
          </a:prstGeom>
        </p:spPr>
        <p:txBody>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1000" b="1" dirty="0"/>
              <a:t>DITP – Programme Services Publics+</a:t>
            </a:r>
          </a:p>
        </p:txBody>
      </p:sp>
    </p:spTree>
    <p:extLst>
      <p:ext uri="{BB962C8B-B14F-4D97-AF65-F5344CB8AC3E}">
        <p14:creationId xmlns:p14="http://schemas.microsoft.com/office/powerpoint/2010/main" val="342388345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re 1">
            <a:extLst>
              <a:ext uri="{FF2B5EF4-FFF2-40B4-BE49-F238E27FC236}">
                <a16:creationId xmlns:a16="http://schemas.microsoft.com/office/drawing/2014/main" id="{E8FF0524-316F-4508-91EE-A0B07B917762}"/>
              </a:ext>
            </a:extLst>
          </p:cNvPr>
          <p:cNvSpPr txBox="1">
            <a:spLocks/>
          </p:cNvSpPr>
          <p:nvPr/>
        </p:nvSpPr>
        <p:spPr bwMode="gray">
          <a:xfrm>
            <a:off x="1627141" y="284320"/>
            <a:ext cx="8332035" cy="452855"/>
          </a:xfrm>
          <a:prstGeom prst="rect">
            <a:avLst/>
          </a:prstGeom>
        </p:spPr>
        <p:txBody>
          <a:bodyPr vert="horz" lIns="0" tIns="0" rIns="0" bIns="0" rtlCol="0" anchor="t" anchorCtr="0">
            <a:noAutofit/>
          </a:bodyPr>
          <a:lstStyle>
            <a:lvl1pPr algn="l" defTabSz="1219170" rtl="0" eaLnBrk="1" latinLnBrk="0" hangingPunct="1">
              <a:lnSpc>
                <a:spcPct val="90000"/>
              </a:lnSpc>
              <a:spcBef>
                <a:spcPct val="0"/>
              </a:spcBef>
              <a:buNone/>
              <a:defRPr sz="3400" b="1" kern="1200">
                <a:solidFill>
                  <a:schemeClr val="tx1"/>
                </a:solidFill>
                <a:latin typeface="+mj-lt"/>
                <a:ea typeface="+mj-ea"/>
                <a:cs typeface="+mj-cs"/>
              </a:defRPr>
            </a:lvl1pPr>
          </a:lstStyle>
          <a:p>
            <a:r>
              <a:rPr lang="fr-FR" sz="2000" cap="all" dirty="0">
                <a:solidFill>
                  <a:srgbClr val="002060"/>
                </a:solidFill>
                <a:latin typeface="Marianne ExtraBold" panose="02000000000000000000" pitchFamily="50" charset="0"/>
              </a:rPr>
              <a:t>Atelier sur les engagements Services publics+</a:t>
            </a:r>
            <a:br>
              <a:rPr lang="fr-FR" sz="2000" i="1" cap="all" dirty="0">
                <a:solidFill>
                  <a:srgbClr val="002060"/>
                </a:solidFill>
                <a:latin typeface="Marianne ExtraBold" panose="02000000000000000000" pitchFamily="50" charset="0"/>
              </a:rPr>
            </a:br>
            <a:endParaRPr lang="fr-FR" sz="2000" i="1" cap="all" dirty="0">
              <a:solidFill>
                <a:srgbClr val="002060"/>
              </a:solidFill>
              <a:latin typeface="Marianne ExtraBold" panose="02000000000000000000" pitchFamily="50" charset="0"/>
            </a:endParaRPr>
          </a:p>
        </p:txBody>
      </p:sp>
      <p:sp>
        <p:nvSpPr>
          <p:cNvPr id="37" name="Espace réservé du numéro de diapositive 5">
            <a:extLst>
              <a:ext uri="{FF2B5EF4-FFF2-40B4-BE49-F238E27FC236}">
                <a16:creationId xmlns:a16="http://schemas.microsoft.com/office/drawing/2014/main" id="{BC73B23C-2813-4EB2-A4E4-F4BA211E7287}"/>
              </a:ext>
            </a:extLst>
          </p:cNvPr>
          <p:cNvSpPr txBox="1">
            <a:spLocks/>
          </p:cNvSpPr>
          <p:nvPr/>
        </p:nvSpPr>
        <p:spPr>
          <a:xfrm>
            <a:off x="11480799" y="6492874"/>
            <a:ext cx="702311" cy="365125"/>
          </a:xfrm>
          <a:prstGeom prst="rect">
            <a:avLst/>
          </a:prstGeom>
        </p:spPr>
        <p:txBody>
          <a:bodyPr/>
          <a:lstStyle>
            <a:defPPr>
              <a:defRPr lang="en-US"/>
            </a:defPPr>
            <a:lvl1pPr marL="0" algn="l" defTabSz="457200" rtl="0" eaLnBrk="1" latinLnBrk="0" hangingPunct="1">
              <a:defRPr sz="11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2A4C33C6-C09E-408E-8600-751D3F3D99C3}" type="slidenum">
              <a:rPr lang="fr-FR" smtClean="0"/>
              <a:pPr/>
              <a:t>29</a:t>
            </a:fld>
            <a:endParaRPr lang="fr-FR" dirty="0"/>
          </a:p>
        </p:txBody>
      </p:sp>
      <p:sp>
        <p:nvSpPr>
          <p:cNvPr id="39" name="Titre 1">
            <a:extLst>
              <a:ext uri="{FF2B5EF4-FFF2-40B4-BE49-F238E27FC236}">
                <a16:creationId xmlns:a16="http://schemas.microsoft.com/office/drawing/2014/main" id="{8C2B16D2-17C5-4912-A3C9-2214F2E88655}"/>
              </a:ext>
            </a:extLst>
          </p:cNvPr>
          <p:cNvSpPr txBox="1">
            <a:spLocks/>
          </p:cNvSpPr>
          <p:nvPr/>
        </p:nvSpPr>
        <p:spPr bwMode="gray">
          <a:xfrm>
            <a:off x="1597981" y="637457"/>
            <a:ext cx="8778918" cy="452855"/>
          </a:xfrm>
          <a:prstGeom prst="rect">
            <a:avLst/>
          </a:prstGeom>
        </p:spPr>
        <p:txBody>
          <a:bodyPr vert="horz" lIns="0" tIns="0" rIns="0" bIns="0" rtlCol="0" anchor="t" anchorCtr="0">
            <a:noAutofit/>
          </a:bodyPr>
          <a:lstStyle>
            <a:lvl1pPr algn="l" defTabSz="1219170" rtl="0" eaLnBrk="1" latinLnBrk="0" hangingPunct="1">
              <a:lnSpc>
                <a:spcPct val="90000"/>
              </a:lnSpc>
              <a:spcBef>
                <a:spcPct val="0"/>
              </a:spcBef>
              <a:buNone/>
              <a:defRPr sz="3400" b="1" kern="1200">
                <a:solidFill>
                  <a:schemeClr val="tx1"/>
                </a:solidFill>
                <a:latin typeface="+mj-lt"/>
                <a:ea typeface="+mj-ea"/>
                <a:cs typeface="+mj-cs"/>
              </a:defRPr>
            </a:lvl1pPr>
          </a:lstStyle>
          <a:p>
            <a:r>
              <a:rPr lang="fr-FR" sz="1800" cap="all" dirty="0">
                <a:solidFill>
                  <a:srgbClr val="8E8ED5"/>
                </a:solidFill>
                <a:latin typeface="Marianne ExtraBold" panose="02000000000000000000" pitchFamily="50" charset="0"/>
                <a:ea typeface="+mn-ea"/>
                <a:cs typeface="+mn-cs"/>
              </a:rPr>
              <a:t>ATELIER D’APPROFONDISSEMENT SUR LES défis CHOISIS</a:t>
            </a:r>
          </a:p>
        </p:txBody>
      </p:sp>
      <p:graphicFrame>
        <p:nvGraphicFramePr>
          <p:cNvPr id="15" name="Tableau 2">
            <a:extLst>
              <a:ext uri="{FF2B5EF4-FFF2-40B4-BE49-F238E27FC236}">
                <a16:creationId xmlns:a16="http://schemas.microsoft.com/office/drawing/2014/main" id="{CB7BF906-AC8E-45D0-AA06-000FDFAACBCE}"/>
              </a:ext>
            </a:extLst>
          </p:cNvPr>
          <p:cNvGraphicFramePr>
            <a:graphicFrameLocks noGrp="1"/>
          </p:cNvGraphicFramePr>
          <p:nvPr>
            <p:extLst>
              <p:ext uri="{D42A27DB-BD31-4B8C-83A1-F6EECF244321}">
                <p14:modId xmlns:p14="http://schemas.microsoft.com/office/powerpoint/2010/main" val="2717193339"/>
              </p:ext>
            </p:extLst>
          </p:nvPr>
        </p:nvGraphicFramePr>
        <p:xfrm>
          <a:off x="518898" y="1718816"/>
          <a:ext cx="11154204" cy="3782516"/>
        </p:xfrm>
        <a:graphic>
          <a:graphicData uri="http://schemas.openxmlformats.org/drawingml/2006/table">
            <a:tbl>
              <a:tblPr firstRow="1" bandRow="1">
                <a:tableStyleId>{5C22544A-7EE6-4342-B048-85BDC9FD1C3A}</a:tableStyleId>
              </a:tblPr>
              <a:tblGrid>
                <a:gridCol w="5577102">
                  <a:extLst>
                    <a:ext uri="{9D8B030D-6E8A-4147-A177-3AD203B41FA5}">
                      <a16:colId xmlns:a16="http://schemas.microsoft.com/office/drawing/2014/main" val="65314829"/>
                    </a:ext>
                  </a:extLst>
                </a:gridCol>
                <a:gridCol w="5577102">
                  <a:extLst>
                    <a:ext uri="{9D8B030D-6E8A-4147-A177-3AD203B41FA5}">
                      <a16:colId xmlns:a16="http://schemas.microsoft.com/office/drawing/2014/main" val="1985502574"/>
                    </a:ext>
                  </a:extLst>
                </a:gridCol>
              </a:tblGrid>
              <a:tr h="400408">
                <a:tc>
                  <a:txBody>
                    <a:bodyPr/>
                    <a:lstStyle/>
                    <a:p>
                      <a:pPr algn="ctr"/>
                      <a:r>
                        <a:rPr lang="fr-FR" sz="2000" dirty="0">
                          <a:solidFill>
                            <a:schemeClr val="bg1"/>
                          </a:solidFill>
                          <a:latin typeface="Marianne" panose="02000000000000000000" pitchFamily="2" charset="0"/>
                        </a:rPr>
                        <a:t>Salle 1</a:t>
                      </a:r>
                    </a:p>
                  </a:txBody>
                  <a:tcPr marL="68580" marR="68580" marT="34290" marB="34290" anchor="ctr">
                    <a:solidFill>
                      <a:srgbClr val="00206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fr-FR" sz="2000" dirty="0">
                          <a:solidFill>
                            <a:schemeClr val="bg1"/>
                          </a:solidFill>
                          <a:latin typeface="Marianne" panose="02000000000000000000" pitchFamily="2" charset="0"/>
                        </a:rPr>
                        <a:t>Salle 2</a:t>
                      </a:r>
                    </a:p>
                  </a:txBody>
                  <a:tcPr marL="68580" marR="68580" marT="34290" marB="34290" anchor="ctr">
                    <a:solidFill>
                      <a:srgbClr val="002060"/>
                    </a:solidFill>
                  </a:tcPr>
                </a:tc>
                <a:extLst>
                  <a:ext uri="{0D108BD9-81ED-4DB2-BD59-A6C34878D82A}">
                    <a16:rowId xmlns:a16="http://schemas.microsoft.com/office/drawing/2014/main" val="4008421145"/>
                  </a:ext>
                </a:extLst>
              </a:tr>
              <a:tr h="3382108">
                <a:tc>
                  <a:txBody>
                    <a:bodyPr/>
                    <a:lstStyle/>
                    <a:p>
                      <a:pPr algn="ctr"/>
                      <a:r>
                        <a:rPr lang="fr-FR" sz="2000" b="1" dirty="0">
                          <a:latin typeface="Marianne" panose="02000000000000000000" pitchFamily="2" charset="0"/>
                        </a:rPr>
                        <a:t>Groupe A – Engagements 1 à 4</a:t>
                      </a:r>
                    </a:p>
                    <a:p>
                      <a:pPr algn="ctr"/>
                      <a:endParaRPr lang="fr-FR" sz="2000" b="1" dirty="0">
                        <a:latin typeface="Marianne" panose="02000000000000000000" pitchFamily="2" charset="0"/>
                      </a:endParaRPr>
                    </a:p>
                    <a:p>
                      <a:pPr marL="542925" marR="0" lvl="0" indent="-342900" algn="l" defTabSz="1219170" rtl="0" eaLnBrk="1" fontAlgn="auto" latinLnBrk="0" hangingPunct="1">
                        <a:lnSpc>
                          <a:spcPct val="100000"/>
                        </a:lnSpc>
                        <a:spcBef>
                          <a:spcPts val="0"/>
                        </a:spcBef>
                        <a:spcAft>
                          <a:spcPts val="0"/>
                        </a:spcAft>
                        <a:buClrTx/>
                        <a:buSzTx/>
                        <a:buFontTx/>
                        <a:buChar char="-"/>
                        <a:tabLst/>
                        <a:defRPr/>
                      </a:pPr>
                      <a:r>
                        <a:rPr lang="fr-FR" sz="1400" kern="1200" dirty="0">
                          <a:solidFill>
                            <a:schemeClr val="dk1"/>
                          </a:solidFill>
                          <a:effectLst/>
                          <a:latin typeface="Marianne" panose="02000000000000000000" pitchFamily="2" charset="0"/>
                          <a:ea typeface="+mn-ea"/>
                          <a:cs typeface="+mn-cs"/>
                        </a:rPr>
                        <a:t>XXXX</a:t>
                      </a:r>
                      <a:endParaRPr lang="fr-FR" sz="1200" i="1" kern="1200" dirty="0">
                        <a:solidFill>
                          <a:schemeClr val="dk1"/>
                        </a:solidFill>
                        <a:effectLst/>
                        <a:latin typeface="Marianne" panose="02000000000000000000" pitchFamily="2" charset="0"/>
                        <a:ea typeface="+mn-ea"/>
                        <a:cs typeface="+mn-cs"/>
                      </a:endParaRPr>
                    </a:p>
                    <a:p>
                      <a:pPr marL="542925" marR="0" lvl="0" indent="-342900" algn="l" defTabSz="1219170" rtl="0" eaLnBrk="1" fontAlgn="auto" latinLnBrk="0" hangingPunct="1">
                        <a:lnSpc>
                          <a:spcPct val="100000"/>
                        </a:lnSpc>
                        <a:spcBef>
                          <a:spcPts val="0"/>
                        </a:spcBef>
                        <a:spcAft>
                          <a:spcPts val="0"/>
                        </a:spcAft>
                        <a:buClrTx/>
                        <a:buSzTx/>
                        <a:buFontTx/>
                        <a:buChar char="-"/>
                        <a:tabLst/>
                        <a:defRPr/>
                      </a:pPr>
                      <a:r>
                        <a:rPr lang="fr-FR" sz="1400" kern="1200" dirty="0">
                          <a:solidFill>
                            <a:schemeClr val="dk1"/>
                          </a:solidFill>
                          <a:effectLst/>
                          <a:latin typeface="Marianne" panose="02000000000000000000" pitchFamily="2" charset="0"/>
                          <a:ea typeface="+mn-ea"/>
                          <a:cs typeface="+mn-cs"/>
                        </a:rPr>
                        <a:t>XXXX</a:t>
                      </a:r>
                    </a:p>
                    <a:p>
                      <a:pPr marL="542925" marR="0" lvl="0" indent="-342900" algn="l" defTabSz="1219170" rtl="0" eaLnBrk="1" fontAlgn="auto" latinLnBrk="0" hangingPunct="1">
                        <a:lnSpc>
                          <a:spcPct val="100000"/>
                        </a:lnSpc>
                        <a:spcBef>
                          <a:spcPts val="0"/>
                        </a:spcBef>
                        <a:spcAft>
                          <a:spcPts val="0"/>
                        </a:spcAft>
                        <a:buClrTx/>
                        <a:buSzTx/>
                        <a:buFontTx/>
                        <a:buChar char="-"/>
                        <a:tabLst/>
                        <a:defRPr/>
                      </a:pPr>
                      <a:r>
                        <a:rPr lang="fr-FR" sz="1400" kern="1200" dirty="0">
                          <a:solidFill>
                            <a:schemeClr val="dk1"/>
                          </a:solidFill>
                          <a:effectLst/>
                          <a:latin typeface="Marianne" panose="02000000000000000000" pitchFamily="2" charset="0"/>
                          <a:ea typeface="+mn-ea"/>
                          <a:cs typeface="+mn-cs"/>
                        </a:rPr>
                        <a:t>XXXX</a:t>
                      </a:r>
                    </a:p>
                    <a:p>
                      <a:pPr marL="542925" marR="0" lvl="0" indent="-342900" algn="l" defTabSz="1219170" rtl="0" eaLnBrk="1" fontAlgn="auto" latinLnBrk="0" hangingPunct="1">
                        <a:lnSpc>
                          <a:spcPct val="100000"/>
                        </a:lnSpc>
                        <a:spcBef>
                          <a:spcPts val="0"/>
                        </a:spcBef>
                        <a:spcAft>
                          <a:spcPts val="0"/>
                        </a:spcAft>
                        <a:buClrTx/>
                        <a:buSzTx/>
                        <a:buFontTx/>
                        <a:buChar char="-"/>
                        <a:tabLst/>
                        <a:defRPr/>
                      </a:pPr>
                      <a:r>
                        <a:rPr lang="fr-FR" sz="1400" kern="1200" dirty="0">
                          <a:solidFill>
                            <a:schemeClr val="dk1"/>
                          </a:solidFill>
                          <a:effectLst/>
                          <a:latin typeface="Marianne" panose="02000000000000000000" pitchFamily="2" charset="0"/>
                          <a:ea typeface="+mn-ea"/>
                          <a:cs typeface="+mn-cs"/>
                        </a:rPr>
                        <a:t>XXXX</a:t>
                      </a:r>
                      <a:endParaRPr lang="fr-FR" sz="1200" i="1" kern="1200" dirty="0">
                        <a:solidFill>
                          <a:schemeClr val="dk1"/>
                        </a:solidFill>
                        <a:effectLst/>
                        <a:latin typeface="Marianne" panose="02000000000000000000" pitchFamily="2" charset="0"/>
                        <a:ea typeface="+mn-ea"/>
                        <a:cs typeface="+mn-cs"/>
                      </a:endParaRPr>
                    </a:p>
                    <a:p>
                      <a:pPr marL="542925" marR="0" lvl="0" indent="-342900" algn="l" defTabSz="1219170" rtl="0" eaLnBrk="1" fontAlgn="auto" latinLnBrk="0" hangingPunct="1">
                        <a:lnSpc>
                          <a:spcPct val="100000"/>
                        </a:lnSpc>
                        <a:spcBef>
                          <a:spcPts val="0"/>
                        </a:spcBef>
                        <a:spcAft>
                          <a:spcPts val="0"/>
                        </a:spcAft>
                        <a:buClrTx/>
                        <a:buSzTx/>
                        <a:buFontTx/>
                        <a:buChar char="-"/>
                        <a:tabLst/>
                        <a:defRPr/>
                      </a:pPr>
                      <a:r>
                        <a:rPr lang="fr-FR" sz="1400" kern="1200" dirty="0">
                          <a:solidFill>
                            <a:schemeClr val="dk1"/>
                          </a:solidFill>
                          <a:effectLst/>
                          <a:latin typeface="Marianne" panose="02000000000000000000" pitchFamily="2" charset="0"/>
                          <a:ea typeface="+mn-ea"/>
                          <a:cs typeface="+mn-cs"/>
                        </a:rPr>
                        <a:t>XXXX</a:t>
                      </a:r>
                      <a:endParaRPr lang="fr-FR" sz="1200" i="1" kern="1200" dirty="0">
                        <a:solidFill>
                          <a:schemeClr val="dk1"/>
                        </a:solidFill>
                        <a:effectLst/>
                        <a:latin typeface="Marianne" panose="02000000000000000000" pitchFamily="2" charset="0"/>
                        <a:ea typeface="+mn-ea"/>
                        <a:cs typeface="+mn-cs"/>
                      </a:endParaRPr>
                    </a:p>
                    <a:p>
                      <a:pPr marL="542925" marR="0" lvl="0" indent="-342900" algn="l" defTabSz="1219170" rtl="0" eaLnBrk="1" fontAlgn="auto" latinLnBrk="0" hangingPunct="1">
                        <a:lnSpc>
                          <a:spcPct val="100000"/>
                        </a:lnSpc>
                        <a:spcBef>
                          <a:spcPts val="0"/>
                        </a:spcBef>
                        <a:spcAft>
                          <a:spcPts val="0"/>
                        </a:spcAft>
                        <a:buClrTx/>
                        <a:buSzTx/>
                        <a:buFontTx/>
                        <a:buChar char="-"/>
                        <a:tabLst/>
                        <a:defRPr/>
                      </a:pPr>
                      <a:r>
                        <a:rPr lang="fr-FR" sz="1400" kern="1200" dirty="0">
                          <a:solidFill>
                            <a:schemeClr val="dk1"/>
                          </a:solidFill>
                          <a:effectLst/>
                          <a:latin typeface="Marianne" panose="02000000000000000000" pitchFamily="2" charset="0"/>
                          <a:ea typeface="+mn-ea"/>
                          <a:cs typeface="+mn-cs"/>
                        </a:rPr>
                        <a:t>XXXX</a:t>
                      </a:r>
                      <a:endParaRPr lang="fr-FR" sz="1200" i="1" kern="1200" dirty="0">
                        <a:solidFill>
                          <a:schemeClr val="dk1"/>
                        </a:solidFill>
                        <a:effectLst/>
                        <a:latin typeface="Marianne" panose="02000000000000000000" pitchFamily="2" charset="0"/>
                        <a:ea typeface="+mn-ea"/>
                        <a:cs typeface="+mn-cs"/>
                      </a:endParaRPr>
                    </a:p>
                    <a:p>
                      <a:pPr marL="542925" marR="0" lvl="0" indent="-342900" algn="l" defTabSz="1219170" rtl="0" eaLnBrk="1" fontAlgn="auto" latinLnBrk="0" hangingPunct="1">
                        <a:lnSpc>
                          <a:spcPct val="100000"/>
                        </a:lnSpc>
                        <a:spcBef>
                          <a:spcPts val="0"/>
                        </a:spcBef>
                        <a:spcAft>
                          <a:spcPts val="0"/>
                        </a:spcAft>
                        <a:buClrTx/>
                        <a:buSzTx/>
                        <a:buFontTx/>
                        <a:buChar char="-"/>
                        <a:tabLst/>
                        <a:defRPr/>
                      </a:pPr>
                      <a:r>
                        <a:rPr lang="fr-FR" sz="1400" kern="1200" dirty="0">
                          <a:solidFill>
                            <a:schemeClr val="dk1"/>
                          </a:solidFill>
                          <a:effectLst/>
                          <a:latin typeface="Marianne" panose="02000000000000000000" pitchFamily="2" charset="0"/>
                          <a:ea typeface="+mn-ea"/>
                          <a:cs typeface="+mn-cs"/>
                        </a:rPr>
                        <a:t>XXXX</a:t>
                      </a:r>
                    </a:p>
                    <a:p>
                      <a:pPr marL="200025" marR="0" lvl="0" indent="0" algn="l" defTabSz="1219170" rtl="0" eaLnBrk="1" fontAlgn="auto" latinLnBrk="0" hangingPunct="1">
                        <a:lnSpc>
                          <a:spcPct val="100000"/>
                        </a:lnSpc>
                        <a:spcBef>
                          <a:spcPts val="0"/>
                        </a:spcBef>
                        <a:spcAft>
                          <a:spcPts val="0"/>
                        </a:spcAft>
                        <a:buClrTx/>
                        <a:buSzTx/>
                        <a:buFontTx/>
                        <a:buNone/>
                        <a:tabLst/>
                        <a:defRPr/>
                      </a:pPr>
                      <a:endParaRPr lang="fr-FR" sz="1400" i="1" kern="1200" dirty="0">
                        <a:solidFill>
                          <a:schemeClr val="dk1"/>
                        </a:solidFill>
                        <a:effectLst/>
                        <a:latin typeface="Marianne" panose="02000000000000000000" pitchFamily="2" charset="0"/>
                        <a:ea typeface="+mn-ea"/>
                        <a:cs typeface="+mn-cs"/>
                      </a:endParaRPr>
                    </a:p>
                    <a:p>
                      <a:pPr marL="200025" marR="0" lvl="0" indent="0" algn="l" defTabSz="1219170" rtl="0" eaLnBrk="1" fontAlgn="auto" latinLnBrk="0" hangingPunct="1">
                        <a:lnSpc>
                          <a:spcPct val="100000"/>
                        </a:lnSpc>
                        <a:spcBef>
                          <a:spcPts val="0"/>
                        </a:spcBef>
                        <a:spcAft>
                          <a:spcPts val="0"/>
                        </a:spcAft>
                        <a:buClrTx/>
                        <a:buSzTx/>
                        <a:buFontTx/>
                        <a:buNone/>
                        <a:tabLst/>
                        <a:defRPr/>
                      </a:pPr>
                      <a:endParaRPr lang="fr-FR" sz="1200" i="1" kern="1200" dirty="0">
                        <a:solidFill>
                          <a:schemeClr val="dk1"/>
                        </a:solidFill>
                        <a:effectLst/>
                        <a:latin typeface="Marianne" panose="02000000000000000000" pitchFamily="2" charset="0"/>
                        <a:ea typeface="+mn-ea"/>
                        <a:cs typeface="+mn-cs"/>
                      </a:endParaRPr>
                    </a:p>
                  </a:txBody>
                  <a:tcPr marL="68580" marR="68580" marT="34290" marB="34290" anchor="ctr">
                    <a:solidFill>
                      <a:schemeClr val="accent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fr-FR" sz="2000" b="1" dirty="0">
                          <a:latin typeface="Marianne" panose="02000000000000000000" pitchFamily="2" charset="0"/>
                        </a:rPr>
                        <a:t>Groupe B – Engagements 5 à 8</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fr-FR" sz="2000" b="1" dirty="0">
                        <a:latin typeface="Marianne" panose="02000000000000000000" pitchFamily="2" charset="0"/>
                      </a:endParaRPr>
                    </a:p>
                    <a:p>
                      <a:pPr marL="542925" marR="0" lvl="0" indent="-342900" algn="l" defTabSz="1219170" rtl="0" eaLnBrk="1" fontAlgn="auto" latinLnBrk="0" hangingPunct="1">
                        <a:lnSpc>
                          <a:spcPct val="100000"/>
                        </a:lnSpc>
                        <a:spcBef>
                          <a:spcPts val="0"/>
                        </a:spcBef>
                        <a:spcAft>
                          <a:spcPts val="0"/>
                        </a:spcAft>
                        <a:buClrTx/>
                        <a:buSzTx/>
                        <a:buFontTx/>
                        <a:buChar char="-"/>
                        <a:tabLst/>
                        <a:defRPr/>
                      </a:pPr>
                      <a:r>
                        <a:rPr lang="fr-FR" sz="1400" kern="1200" dirty="0">
                          <a:solidFill>
                            <a:schemeClr val="dk1"/>
                          </a:solidFill>
                          <a:effectLst/>
                          <a:latin typeface="Marianne" panose="02000000000000000000" pitchFamily="2" charset="0"/>
                          <a:ea typeface="+mn-ea"/>
                          <a:cs typeface="+mn-cs"/>
                        </a:rPr>
                        <a:t>XXXX</a:t>
                      </a:r>
                      <a:endParaRPr lang="fr-FR" sz="1200" i="1" kern="1200" dirty="0">
                        <a:solidFill>
                          <a:schemeClr val="dk1"/>
                        </a:solidFill>
                        <a:effectLst/>
                        <a:latin typeface="Marianne" panose="02000000000000000000" pitchFamily="2" charset="0"/>
                        <a:ea typeface="+mn-ea"/>
                        <a:cs typeface="+mn-cs"/>
                      </a:endParaRPr>
                    </a:p>
                    <a:p>
                      <a:pPr marL="542925" marR="0" lvl="0" indent="-342900" algn="l" defTabSz="1219170" rtl="0" eaLnBrk="1" fontAlgn="auto" latinLnBrk="0" hangingPunct="1">
                        <a:lnSpc>
                          <a:spcPct val="100000"/>
                        </a:lnSpc>
                        <a:spcBef>
                          <a:spcPts val="0"/>
                        </a:spcBef>
                        <a:spcAft>
                          <a:spcPts val="0"/>
                        </a:spcAft>
                        <a:buClrTx/>
                        <a:buSzTx/>
                        <a:buFontTx/>
                        <a:buChar char="-"/>
                        <a:tabLst/>
                        <a:defRPr/>
                      </a:pPr>
                      <a:r>
                        <a:rPr lang="fr-FR" sz="1400" kern="1200" dirty="0">
                          <a:solidFill>
                            <a:schemeClr val="dk1"/>
                          </a:solidFill>
                          <a:effectLst/>
                          <a:latin typeface="Marianne" panose="02000000000000000000" pitchFamily="2" charset="0"/>
                          <a:ea typeface="+mn-ea"/>
                          <a:cs typeface="+mn-cs"/>
                        </a:rPr>
                        <a:t>XXXX</a:t>
                      </a:r>
                    </a:p>
                    <a:p>
                      <a:pPr marL="542925" marR="0" lvl="0" indent="-342900" algn="l" defTabSz="1219170" rtl="0" eaLnBrk="1" fontAlgn="auto" latinLnBrk="0" hangingPunct="1">
                        <a:lnSpc>
                          <a:spcPct val="100000"/>
                        </a:lnSpc>
                        <a:spcBef>
                          <a:spcPts val="0"/>
                        </a:spcBef>
                        <a:spcAft>
                          <a:spcPts val="0"/>
                        </a:spcAft>
                        <a:buClrTx/>
                        <a:buSzTx/>
                        <a:buFontTx/>
                        <a:buChar char="-"/>
                        <a:tabLst/>
                        <a:defRPr/>
                      </a:pPr>
                      <a:r>
                        <a:rPr lang="fr-FR" sz="1400" kern="1200" dirty="0">
                          <a:solidFill>
                            <a:schemeClr val="dk1"/>
                          </a:solidFill>
                          <a:effectLst/>
                          <a:latin typeface="Marianne" panose="02000000000000000000" pitchFamily="2" charset="0"/>
                          <a:ea typeface="+mn-ea"/>
                          <a:cs typeface="+mn-cs"/>
                        </a:rPr>
                        <a:t>XXXX</a:t>
                      </a:r>
                    </a:p>
                    <a:p>
                      <a:pPr marL="542925" marR="0" lvl="0" indent="-342900" algn="l" defTabSz="1219170" rtl="0" eaLnBrk="1" fontAlgn="auto" latinLnBrk="0" hangingPunct="1">
                        <a:lnSpc>
                          <a:spcPct val="100000"/>
                        </a:lnSpc>
                        <a:spcBef>
                          <a:spcPts val="0"/>
                        </a:spcBef>
                        <a:spcAft>
                          <a:spcPts val="0"/>
                        </a:spcAft>
                        <a:buClrTx/>
                        <a:buSzTx/>
                        <a:buFontTx/>
                        <a:buChar char="-"/>
                        <a:tabLst/>
                        <a:defRPr/>
                      </a:pPr>
                      <a:r>
                        <a:rPr lang="fr-FR" sz="1400" kern="1200" dirty="0">
                          <a:solidFill>
                            <a:schemeClr val="dk1"/>
                          </a:solidFill>
                          <a:effectLst/>
                          <a:latin typeface="Marianne" panose="02000000000000000000" pitchFamily="2" charset="0"/>
                          <a:ea typeface="+mn-ea"/>
                          <a:cs typeface="+mn-cs"/>
                        </a:rPr>
                        <a:t>XXXX</a:t>
                      </a:r>
                      <a:endParaRPr lang="fr-FR" sz="1200" i="1" kern="1200" dirty="0">
                        <a:solidFill>
                          <a:schemeClr val="dk1"/>
                        </a:solidFill>
                        <a:effectLst/>
                        <a:latin typeface="Marianne" panose="02000000000000000000" pitchFamily="2" charset="0"/>
                        <a:ea typeface="+mn-ea"/>
                        <a:cs typeface="+mn-cs"/>
                      </a:endParaRPr>
                    </a:p>
                    <a:p>
                      <a:pPr marL="542925" marR="0" lvl="0" indent="-342900" algn="l" defTabSz="1219170" rtl="0" eaLnBrk="1" fontAlgn="auto" latinLnBrk="0" hangingPunct="1">
                        <a:lnSpc>
                          <a:spcPct val="100000"/>
                        </a:lnSpc>
                        <a:spcBef>
                          <a:spcPts val="0"/>
                        </a:spcBef>
                        <a:spcAft>
                          <a:spcPts val="0"/>
                        </a:spcAft>
                        <a:buClrTx/>
                        <a:buSzTx/>
                        <a:buFontTx/>
                        <a:buChar char="-"/>
                        <a:tabLst/>
                        <a:defRPr/>
                      </a:pPr>
                      <a:r>
                        <a:rPr lang="fr-FR" sz="1400" kern="1200" dirty="0">
                          <a:solidFill>
                            <a:schemeClr val="dk1"/>
                          </a:solidFill>
                          <a:effectLst/>
                          <a:latin typeface="Marianne" panose="02000000000000000000" pitchFamily="2" charset="0"/>
                          <a:ea typeface="+mn-ea"/>
                          <a:cs typeface="+mn-cs"/>
                        </a:rPr>
                        <a:t>XXXX</a:t>
                      </a:r>
                      <a:endParaRPr lang="fr-FR" sz="1200" i="1" kern="1200" dirty="0">
                        <a:solidFill>
                          <a:schemeClr val="dk1"/>
                        </a:solidFill>
                        <a:effectLst/>
                        <a:latin typeface="Marianne" panose="02000000000000000000" pitchFamily="2" charset="0"/>
                        <a:ea typeface="+mn-ea"/>
                        <a:cs typeface="+mn-cs"/>
                      </a:endParaRPr>
                    </a:p>
                    <a:p>
                      <a:pPr marL="542925" marR="0" lvl="0" indent="-342900" algn="l" defTabSz="1219170" rtl="0" eaLnBrk="1" fontAlgn="auto" latinLnBrk="0" hangingPunct="1">
                        <a:lnSpc>
                          <a:spcPct val="100000"/>
                        </a:lnSpc>
                        <a:spcBef>
                          <a:spcPts val="0"/>
                        </a:spcBef>
                        <a:spcAft>
                          <a:spcPts val="0"/>
                        </a:spcAft>
                        <a:buClrTx/>
                        <a:buSzTx/>
                        <a:buFontTx/>
                        <a:buChar char="-"/>
                        <a:tabLst/>
                        <a:defRPr/>
                      </a:pPr>
                      <a:r>
                        <a:rPr lang="fr-FR" sz="1400" kern="1200" dirty="0">
                          <a:solidFill>
                            <a:schemeClr val="dk1"/>
                          </a:solidFill>
                          <a:effectLst/>
                          <a:latin typeface="Marianne" panose="02000000000000000000" pitchFamily="2" charset="0"/>
                          <a:ea typeface="+mn-ea"/>
                          <a:cs typeface="+mn-cs"/>
                        </a:rPr>
                        <a:t>XXXX</a:t>
                      </a:r>
                      <a:endParaRPr lang="fr-FR" sz="1200" i="1" kern="1200" dirty="0">
                        <a:solidFill>
                          <a:schemeClr val="dk1"/>
                        </a:solidFill>
                        <a:effectLst/>
                        <a:latin typeface="Marianne" panose="02000000000000000000" pitchFamily="2" charset="0"/>
                        <a:ea typeface="+mn-ea"/>
                        <a:cs typeface="+mn-cs"/>
                      </a:endParaRPr>
                    </a:p>
                    <a:p>
                      <a:pPr marL="542925" marR="0" lvl="0" indent="-342900" algn="l" defTabSz="1219170" rtl="0" eaLnBrk="1" fontAlgn="auto" latinLnBrk="0" hangingPunct="1">
                        <a:lnSpc>
                          <a:spcPct val="100000"/>
                        </a:lnSpc>
                        <a:spcBef>
                          <a:spcPts val="0"/>
                        </a:spcBef>
                        <a:spcAft>
                          <a:spcPts val="0"/>
                        </a:spcAft>
                        <a:buClrTx/>
                        <a:buSzTx/>
                        <a:buFontTx/>
                        <a:buChar char="-"/>
                        <a:tabLst/>
                        <a:defRPr/>
                      </a:pPr>
                      <a:r>
                        <a:rPr lang="fr-FR" sz="1400" kern="1200" dirty="0">
                          <a:solidFill>
                            <a:schemeClr val="dk1"/>
                          </a:solidFill>
                          <a:effectLst/>
                          <a:latin typeface="Marianne" panose="02000000000000000000" pitchFamily="2" charset="0"/>
                          <a:ea typeface="+mn-ea"/>
                          <a:cs typeface="+mn-cs"/>
                        </a:rPr>
                        <a:t>XXXX</a:t>
                      </a:r>
                      <a:endParaRPr lang="fr-FR" sz="1200" i="1" kern="1200" dirty="0">
                        <a:solidFill>
                          <a:schemeClr val="dk1"/>
                        </a:solidFill>
                        <a:effectLst/>
                        <a:latin typeface="Marianne" panose="02000000000000000000" pitchFamily="2" charset="0"/>
                        <a:ea typeface="+mn-ea"/>
                        <a:cs typeface="+mn-cs"/>
                      </a:endParaRPr>
                    </a:p>
                    <a:p>
                      <a:pPr marL="0" marR="0" lvl="0" indent="0" algn="l" defTabSz="1219170" rtl="0" eaLnBrk="1" fontAlgn="auto" latinLnBrk="0" hangingPunct="1">
                        <a:lnSpc>
                          <a:spcPct val="100000"/>
                        </a:lnSpc>
                        <a:spcBef>
                          <a:spcPts val="0"/>
                        </a:spcBef>
                        <a:spcAft>
                          <a:spcPts val="0"/>
                        </a:spcAft>
                        <a:buClrTx/>
                        <a:buSzTx/>
                        <a:buFontTx/>
                        <a:buNone/>
                        <a:tabLst/>
                        <a:defRPr/>
                      </a:pPr>
                      <a:endParaRPr lang="fr-FR" sz="1400" i="1" kern="1200" dirty="0">
                        <a:solidFill>
                          <a:schemeClr val="dk1"/>
                        </a:solidFill>
                        <a:effectLst/>
                        <a:latin typeface="Marianne" panose="02000000000000000000" pitchFamily="2" charset="0"/>
                        <a:ea typeface="+mn-ea"/>
                        <a:cs typeface="+mn-cs"/>
                      </a:endParaRPr>
                    </a:p>
                    <a:p>
                      <a:pPr marL="342900" marR="0" lvl="0" indent="-342900" algn="l" defTabSz="1219170" rtl="0" eaLnBrk="1" fontAlgn="auto" latinLnBrk="0" hangingPunct="1">
                        <a:lnSpc>
                          <a:spcPct val="100000"/>
                        </a:lnSpc>
                        <a:spcBef>
                          <a:spcPts val="0"/>
                        </a:spcBef>
                        <a:spcAft>
                          <a:spcPts val="0"/>
                        </a:spcAft>
                        <a:buClrTx/>
                        <a:buSzTx/>
                        <a:buFontTx/>
                        <a:buChar char="-"/>
                        <a:tabLst/>
                        <a:defRPr/>
                      </a:pPr>
                      <a:endParaRPr lang="fr-FR" sz="1400" i="1" kern="1200" dirty="0">
                        <a:solidFill>
                          <a:schemeClr val="dk1"/>
                        </a:solidFill>
                        <a:effectLst/>
                        <a:latin typeface="Marianne" panose="02000000000000000000" pitchFamily="2" charset="0"/>
                        <a:ea typeface="+mn-ea"/>
                        <a:cs typeface="+mn-cs"/>
                      </a:endParaRPr>
                    </a:p>
                  </a:txBody>
                  <a:tcPr marL="68580" marR="68580" marT="34290" marB="34290" anchor="ctr">
                    <a:solidFill>
                      <a:schemeClr val="accent2">
                        <a:lumMod val="20000"/>
                        <a:lumOff val="80000"/>
                      </a:schemeClr>
                    </a:solidFill>
                  </a:tcPr>
                </a:tc>
                <a:extLst>
                  <a:ext uri="{0D108BD9-81ED-4DB2-BD59-A6C34878D82A}">
                    <a16:rowId xmlns:a16="http://schemas.microsoft.com/office/drawing/2014/main" val="768345648"/>
                  </a:ext>
                </a:extLst>
              </a:tr>
            </a:tbl>
          </a:graphicData>
        </a:graphic>
      </p:graphicFrame>
      <p:sp>
        <p:nvSpPr>
          <p:cNvPr id="7" name="Espace réservé du pied de page 3">
            <a:extLst>
              <a:ext uri="{FF2B5EF4-FFF2-40B4-BE49-F238E27FC236}">
                <a16:creationId xmlns:a16="http://schemas.microsoft.com/office/drawing/2014/main" id="{9E500035-7843-4382-810A-1DA74E21658F}"/>
              </a:ext>
            </a:extLst>
          </p:cNvPr>
          <p:cNvSpPr txBox="1">
            <a:spLocks/>
          </p:cNvSpPr>
          <p:nvPr/>
        </p:nvSpPr>
        <p:spPr>
          <a:xfrm>
            <a:off x="695757" y="6555856"/>
            <a:ext cx="7872000" cy="288964"/>
          </a:xfrm>
          <a:prstGeom prst="rect">
            <a:avLst/>
          </a:prstGeom>
        </p:spPr>
        <p:txBody>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1000" b="1" dirty="0"/>
              <a:t>DITP – Programme Services Publics+</a:t>
            </a:r>
          </a:p>
        </p:txBody>
      </p:sp>
    </p:spTree>
    <p:extLst>
      <p:ext uri="{BB962C8B-B14F-4D97-AF65-F5344CB8AC3E}">
        <p14:creationId xmlns:p14="http://schemas.microsoft.com/office/powerpoint/2010/main" val="36063213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8807115" y="0"/>
            <a:ext cx="3397719" cy="6858000"/>
          </a:xfrm>
          <a:prstGeom prst="rect">
            <a:avLst/>
          </a:prstGeom>
        </p:spPr>
      </p:pic>
      <p:sp>
        <p:nvSpPr>
          <p:cNvPr id="23" name="Rectangle 22"/>
          <p:cNvSpPr/>
          <p:nvPr/>
        </p:nvSpPr>
        <p:spPr>
          <a:xfrm>
            <a:off x="8836090" y="0"/>
            <a:ext cx="3368744" cy="6858000"/>
          </a:xfrm>
          <a:prstGeom prst="rect">
            <a:avLst/>
          </a:prstGeom>
          <a:solidFill>
            <a:schemeClr val="tx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8" name="Triangle rectangle 27"/>
          <p:cNvSpPr/>
          <p:nvPr/>
        </p:nvSpPr>
        <p:spPr>
          <a:xfrm>
            <a:off x="8804675" y="0"/>
            <a:ext cx="528877" cy="6858000"/>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59" name="Groupe 58">
            <a:extLst>
              <a:ext uri="{FF2B5EF4-FFF2-40B4-BE49-F238E27FC236}">
                <a16:creationId xmlns:a16="http://schemas.microsoft.com/office/drawing/2014/main" id="{1B2EEEF4-6980-452E-B686-E8DD3337F08A}"/>
              </a:ext>
            </a:extLst>
          </p:cNvPr>
          <p:cNvGrpSpPr/>
          <p:nvPr/>
        </p:nvGrpSpPr>
        <p:grpSpPr>
          <a:xfrm>
            <a:off x="10715593" y="114017"/>
            <a:ext cx="1265989" cy="430513"/>
            <a:chOff x="10440176" y="836713"/>
            <a:chExt cx="1623537" cy="564337"/>
          </a:xfrm>
        </p:grpSpPr>
        <p:pic>
          <p:nvPicPr>
            <p:cNvPr id="60" name="Image 59">
              <a:extLst>
                <a:ext uri="{FF2B5EF4-FFF2-40B4-BE49-F238E27FC236}">
                  <a16:creationId xmlns:a16="http://schemas.microsoft.com/office/drawing/2014/main" id="{F61F15E5-1B53-4A8B-BCD5-593A0DFA935E}"/>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l="56163" t="39438" r="33053" b="38667"/>
            <a:stretch/>
          </p:blipFill>
          <p:spPr>
            <a:xfrm>
              <a:off x="11569566" y="836713"/>
              <a:ext cx="494147" cy="564337"/>
            </a:xfrm>
            <a:prstGeom prst="rect">
              <a:avLst/>
            </a:prstGeom>
          </p:spPr>
        </p:pic>
        <p:pic>
          <p:nvPicPr>
            <p:cNvPr id="62" name="Image 61">
              <a:extLst>
                <a:ext uri="{FF2B5EF4-FFF2-40B4-BE49-F238E27FC236}">
                  <a16:creationId xmlns:a16="http://schemas.microsoft.com/office/drawing/2014/main" id="{10249E45-ACC6-4BEE-95C1-3F6740BDD9E0}"/>
                </a:ext>
              </a:extLst>
            </p:cNvPr>
            <p:cNvPicPr>
              <a:picLocks noChangeAspect="1"/>
            </p:cNvPicPr>
            <p:nvPr/>
          </p:nvPicPr>
          <p:blipFill rotWithShape="1">
            <a:blip r:embed="rId5" cstate="email">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a:ext>
              </a:extLst>
            </a:blip>
            <a:srcRect/>
            <a:stretch/>
          </p:blipFill>
          <p:spPr>
            <a:xfrm>
              <a:off x="10440176" y="836713"/>
              <a:ext cx="1114876" cy="564337"/>
            </a:xfrm>
            <a:prstGeom prst="rect">
              <a:avLst/>
            </a:prstGeom>
          </p:spPr>
        </p:pic>
      </p:grpSp>
      <p:sp>
        <p:nvSpPr>
          <p:cNvPr id="63" name="Titre 1">
            <a:extLst>
              <a:ext uri="{FF2B5EF4-FFF2-40B4-BE49-F238E27FC236}">
                <a16:creationId xmlns:a16="http://schemas.microsoft.com/office/drawing/2014/main" id="{5A6C3E2E-B888-4139-81C2-7021D1D9AEE6}"/>
              </a:ext>
            </a:extLst>
          </p:cNvPr>
          <p:cNvSpPr txBox="1">
            <a:spLocks/>
          </p:cNvSpPr>
          <p:nvPr/>
        </p:nvSpPr>
        <p:spPr>
          <a:xfrm>
            <a:off x="1774751" y="2473267"/>
            <a:ext cx="7029924" cy="2063614"/>
          </a:xfrm>
          <a:prstGeom prst="rect">
            <a:avLst/>
          </a:prstGeom>
        </p:spPr>
        <p:txBody>
          <a:bodyPr vert="horz" lIns="0" tIns="0" rIns="0" bIns="0" rtlCol="0" anchor="ctr">
            <a:noAutofit/>
          </a:bodyPr>
          <a:lstStyle>
            <a:lvl1pPr algn="ctr" defTabSz="914400" rtl="0" eaLnBrk="1" latinLnBrk="0" hangingPunct="1">
              <a:lnSpc>
                <a:spcPct val="85000"/>
              </a:lnSpc>
              <a:spcBef>
                <a:spcPct val="0"/>
              </a:spcBef>
              <a:buNone/>
              <a:defRPr sz="2800" kern="1200" cap="all" baseline="0">
                <a:solidFill>
                  <a:srgbClr val="000092"/>
                </a:solidFill>
                <a:latin typeface="+mj-lt"/>
                <a:ea typeface="+mj-ea"/>
                <a:cs typeface="+mj-cs"/>
              </a:defRPr>
            </a:lvl1pPr>
          </a:lstStyle>
          <a:p>
            <a:pPr algn="l"/>
            <a:r>
              <a:rPr lang="fr-FR" sz="3200" b="1" i="1" dirty="0">
                <a:solidFill>
                  <a:srgbClr val="273375"/>
                </a:solidFill>
                <a:latin typeface="Marianne ExtraBold" panose="02000000000000000000" pitchFamily="2" charset="0"/>
              </a:rPr>
              <a:t>Atelier de sensibilisation aux engagements services publics+</a:t>
            </a:r>
          </a:p>
        </p:txBody>
      </p:sp>
      <p:cxnSp>
        <p:nvCxnSpPr>
          <p:cNvPr id="64" name="Connecteur droit 63">
            <a:extLst>
              <a:ext uri="{FF2B5EF4-FFF2-40B4-BE49-F238E27FC236}">
                <a16:creationId xmlns:a16="http://schemas.microsoft.com/office/drawing/2014/main" id="{51CFF622-90E3-497D-8B60-3FDB507BB73E}"/>
              </a:ext>
            </a:extLst>
          </p:cNvPr>
          <p:cNvCxnSpPr/>
          <p:nvPr/>
        </p:nvCxnSpPr>
        <p:spPr>
          <a:xfrm>
            <a:off x="1426767" y="2695074"/>
            <a:ext cx="0" cy="1620000"/>
          </a:xfrm>
          <a:prstGeom prst="line">
            <a:avLst/>
          </a:prstGeom>
          <a:ln w="57150">
            <a:solidFill>
              <a:srgbClr val="00206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7314123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re 1">
            <a:extLst>
              <a:ext uri="{FF2B5EF4-FFF2-40B4-BE49-F238E27FC236}">
                <a16:creationId xmlns:a16="http://schemas.microsoft.com/office/drawing/2014/main" id="{E8FF0524-316F-4508-91EE-A0B07B917762}"/>
              </a:ext>
            </a:extLst>
          </p:cNvPr>
          <p:cNvSpPr txBox="1">
            <a:spLocks/>
          </p:cNvSpPr>
          <p:nvPr/>
        </p:nvSpPr>
        <p:spPr bwMode="gray">
          <a:xfrm>
            <a:off x="1627141" y="284320"/>
            <a:ext cx="8332035" cy="452855"/>
          </a:xfrm>
          <a:prstGeom prst="rect">
            <a:avLst/>
          </a:prstGeom>
        </p:spPr>
        <p:txBody>
          <a:bodyPr vert="horz" lIns="0" tIns="0" rIns="0" bIns="0" rtlCol="0" anchor="t" anchorCtr="0">
            <a:noAutofit/>
          </a:bodyPr>
          <a:lstStyle>
            <a:lvl1pPr algn="l" defTabSz="1219170" rtl="0" eaLnBrk="1" latinLnBrk="0" hangingPunct="1">
              <a:lnSpc>
                <a:spcPct val="90000"/>
              </a:lnSpc>
              <a:spcBef>
                <a:spcPct val="0"/>
              </a:spcBef>
              <a:buNone/>
              <a:defRPr sz="3400" b="1" kern="1200">
                <a:solidFill>
                  <a:schemeClr val="tx1"/>
                </a:solidFill>
                <a:latin typeface="+mj-lt"/>
                <a:ea typeface="+mj-ea"/>
                <a:cs typeface="+mj-cs"/>
              </a:defRPr>
            </a:lvl1pPr>
          </a:lstStyle>
          <a:p>
            <a:r>
              <a:rPr lang="fr-FR" sz="2000" cap="all" dirty="0">
                <a:solidFill>
                  <a:srgbClr val="002060"/>
                </a:solidFill>
                <a:latin typeface="Marianne ExtraBold" panose="02000000000000000000" pitchFamily="50" charset="0"/>
              </a:rPr>
              <a:t>Atelier sur les engagements Services publics+</a:t>
            </a:r>
            <a:br>
              <a:rPr lang="fr-FR" sz="2000" i="1" cap="all" dirty="0">
                <a:solidFill>
                  <a:srgbClr val="002060"/>
                </a:solidFill>
                <a:latin typeface="Marianne ExtraBold" panose="02000000000000000000" pitchFamily="50" charset="0"/>
              </a:rPr>
            </a:br>
            <a:endParaRPr lang="fr-FR" sz="2000" i="1" cap="all" dirty="0">
              <a:solidFill>
                <a:srgbClr val="002060"/>
              </a:solidFill>
              <a:latin typeface="Marianne ExtraBold" panose="02000000000000000000" pitchFamily="50" charset="0"/>
            </a:endParaRPr>
          </a:p>
        </p:txBody>
      </p:sp>
      <p:sp>
        <p:nvSpPr>
          <p:cNvPr id="37" name="Espace réservé du numéro de diapositive 5">
            <a:extLst>
              <a:ext uri="{FF2B5EF4-FFF2-40B4-BE49-F238E27FC236}">
                <a16:creationId xmlns:a16="http://schemas.microsoft.com/office/drawing/2014/main" id="{BC73B23C-2813-4EB2-A4E4-F4BA211E7287}"/>
              </a:ext>
            </a:extLst>
          </p:cNvPr>
          <p:cNvSpPr txBox="1">
            <a:spLocks/>
          </p:cNvSpPr>
          <p:nvPr/>
        </p:nvSpPr>
        <p:spPr>
          <a:xfrm>
            <a:off x="11480799" y="6492874"/>
            <a:ext cx="702311" cy="365125"/>
          </a:xfrm>
          <a:prstGeom prst="rect">
            <a:avLst/>
          </a:prstGeom>
        </p:spPr>
        <p:txBody>
          <a:bodyPr/>
          <a:lstStyle>
            <a:defPPr>
              <a:defRPr lang="en-US"/>
            </a:defPPr>
            <a:lvl1pPr marL="0" algn="l" defTabSz="457200" rtl="0" eaLnBrk="1" latinLnBrk="0" hangingPunct="1">
              <a:defRPr sz="11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2A4C33C6-C09E-408E-8600-751D3F3D99C3}" type="slidenum">
              <a:rPr lang="fr-FR" smtClean="0"/>
              <a:pPr/>
              <a:t>30</a:t>
            </a:fld>
            <a:endParaRPr lang="fr-FR" dirty="0"/>
          </a:p>
        </p:txBody>
      </p:sp>
      <p:sp>
        <p:nvSpPr>
          <p:cNvPr id="38" name="Espace réservé du pied de page 3">
            <a:extLst>
              <a:ext uri="{FF2B5EF4-FFF2-40B4-BE49-F238E27FC236}">
                <a16:creationId xmlns:a16="http://schemas.microsoft.com/office/drawing/2014/main" id="{910EF9B1-0D23-4D99-8873-768AD639FEC0}"/>
              </a:ext>
            </a:extLst>
          </p:cNvPr>
          <p:cNvSpPr txBox="1">
            <a:spLocks/>
          </p:cNvSpPr>
          <p:nvPr/>
        </p:nvSpPr>
        <p:spPr>
          <a:xfrm>
            <a:off x="695757" y="6555856"/>
            <a:ext cx="7872000" cy="288964"/>
          </a:xfrm>
          <a:prstGeom prst="rect">
            <a:avLst/>
          </a:prstGeom>
        </p:spPr>
        <p:txBody>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1000" b="1" dirty="0"/>
              <a:t>DITP – Programme « Services Publics + »</a:t>
            </a:r>
          </a:p>
        </p:txBody>
      </p:sp>
      <p:sp>
        <p:nvSpPr>
          <p:cNvPr id="39" name="Titre 1">
            <a:extLst>
              <a:ext uri="{FF2B5EF4-FFF2-40B4-BE49-F238E27FC236}">
                <a16:creationId xmlns:a16="http://schemas.microsoft.com/office/drawing/2014/main" id="{8C2B16D2-17C5-4912-A3C9-2214F2E88655}"/>
              </a:ext>
            </a:extLst>
          </p:cNvPr>
          <p:cNvSpPr txBox="1">
            <a:spLocks/>
          </p:cNvSpPr>
          <p:nvPr/>
        </p:nvSpPr>
        <p:spPr bwMode="gray">
          <a:xfrm>
            <a:off x="1597981" y="627832"/>
            <a:ext cx="8778918" cy="452855"/>
          </a:xfrm>
          <a:prstGeom prst="rect">
            <a:avLst/>
          </a:prstGeom>
        </p:spPr>
        <p:txBody>
          <a:bodyPr vert="horz" lIns="0" tIns="0" rIns="0" bIns="0" rtlCol="0" anchor="t" anchorCtr="0">
            <a:noAutofit/>
          </a:bodyPr>
          <a:lstStyle>
            <a:lvl1pPr algn="l" defTabSz="1219170" rtl="0" eaLnBrk="1" latinLnBrk="0" hangingPunct="1">
              <a:lnSpc>
                <a:spcPct val="90000"/>
              </a:lnSpc>
              <a:spcBef>
                <a:spcPct val="0"/>
              </a:spcBef>
              <a:buNone/>
              <a:defRPr sz="3400" b="1" kern="1200">
                <a:solidFill>
                  <a:schemeClr val="tx1"/>
                </a:solidFill>
                <a:latin typeface="+mj-lt"/>
                <a:ea typeface="+mj-ea"/>
                <a:cs typeface="+mj-cs"/>
              </a:defRPr>
            </a:lvl1pPr>
          </a:lstStyle>
          <a:p>
            <a:r>
              <a:rPr lang="fr-FR" sz="1800" cap="all" dirty="0">
                <a:solidFill>
                  <a:srgbClr val="8E8ED5"/>
                </a:solidFill>
                <a:latin typeface="Marianne ExtraBold" panose="02000000000000000000" pitchFamily="50" charset="0"/>
                <a:ea typeface="+mn-ea"/>
                <a:cs typeface="+mn-cs"/>
              </a:rPr>
              <a:t>ATELIER D’APPROFONDISSEMENT SUR LES </a:t>
            </a:r>
            <a:r>
              <a:rPr lang="fr-FR" sz="1800" cap="all" dirty="0" err="1">
                <a:solidFill>
                  <a:srgbClr val="8E8ED5"/>
                </a:solidFill>
                <a:latin typeface="Marianne ExtraBold" panose="02000000000000000000" pitchFamily="50" charset="0"/>
                <a:ea typeface="+mn-ea"/>
                <a:cs typeface="+mn-cs"/>
              </a:rPr>
              <a:t>déFIS</a:t>
            </a:r>
            <a:r>
              <a:rPr lang="fr-FR" sz="1800" cap="all" dirty="0">
                <a:solidFill>
                  <a:srgbClr val="8E8ED5"/>
                </a:solidFill>
                <a:latin typeface="Marianne ExtraBold" panose="02000000000000000000" pitchFamily="50" charset="0"/>
                <a:ea typeface="+mn-ea"/>
                <a:cs typeface="+mn-cs"/>
              </a:rPr>
              <a:t> CHOISIS</a:t>
            </a:r>
          </a:p>
        </p:txBody>
      </p:sp>
      <p:pic>
        <p:nvPicPr>
          <p:cNvPr id="7" name="Image 6">
            <a:extLst>
              <a:ext uri="{FF2B5EF4-FFF2-40B4-BE49-F238E27FC236}">
                <a16:creationId xmlns:a16="http://schemas.microsoft.com/office/drawing/2014/main" id="{C26A6F36-24E0-41F1-B38F-7A646A12B6A2}"/>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318499" y="1037690"/>
            <a:ext cx="11599523" cy="5825178"/>
          </a:xfrm>
          <a:prstGeom prst="rect">
            <a:avLst/>
          </a:prstGeom>
        </p:spPr>
      </p:pic>
    </p:spTree>
    <p:extLst>
      <p:ext uri="{BB962C8B-B14F-4D97-AF65-F5344CB8AC3E}">
        <p14:creationId xmlns:p14="http://schemas.microsoft.com/office/powerpoint/2010/main" val="352364638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8893743" y="-16542"/>
            <a:ext cx="3311091" cy="6874542"/>
          </a:xfrm>
          <a:prstGeom prst="rect">
            <a:avLst/>
          </a:prstGeom>
        </p:spPr>
      </p:pic>
      <p:sp>
        <p:nvSpPr>
          <p:cNvPr id="6" name="Rectangle 5"/>
          <p:cNvSpPr/>
          <p:nvPr/>
        </p:nvSpPr>
        <p:spPr>
          <a:xfrm>
            <a:off x="8902700" y="0"/>
            <a:ext cx="3302134" cy="6858000"/>
          </a:xfrm>
          <a:prstGeom prst="rect">
            <a:avLst/>
          </a:prstGeom>
          <a:solidFill>
            <a:schemeClr val="tx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6" name="Espace réservé du numéro de diapositive 5">
            <a:extLst>
              <a:ext uri="{FF2B5EF4-FFF2-40B4-BE49-F238E27FC236}">
                <a16:creationId xmlns:a16="http://schemas.microsoft.com/office/drawing/2014/main" id="{1A7B744C-17A6-4051-B072-6849D5034004}"/>
              </a:ext>
            </a:extLst>
          </p:cNvPr>
          <p:cNvSpPr txBox="1">
            <a:spLocks/>
          </p:cNvSpPr>
          <p:nvPr/>
        </p:nvSpPr>
        <p:spPr>
          <a:xfrm>
            <a:off x="11480799" y="6492874"/>
            <a:ext cx="702311" cy="365125"/>
          </a:xfrm>
          <a:prstGeom prst="rect">
            <a:avLst/>
          </a:prstGeom>
        </p:spPr>
        <p:txBody>
          <a:bodyPr/>
          <a:lstStyle>
            <a:defPPr>
              <a:defRPr lang="en-US"/>
            </a:defPPr>
            <a:lvl1pPr marL="0" algn="l" defTabSz="457200" rtl="0" eaLnBrk="1" latinLnBrk="0" hangingPunct="1">
              <a:defRPr sz="11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2A4C33C6-C09E-408E-8600-751D3F3D99C3}" type="slidenum">
              <a:rPr lang="fr-FR" smtClean="0"/>
              <a:pPr/>
              <a:t>31</a:t>
            </a:fld>
            <a:endParaRPr lang="fr-FR" dirty="0"/>
          </a:p>
        </p:txBody>
      </p:sp>
      <p:grpSp>
        <p:nvGrpSpPr>
          <p:cNvPr id="18" name="Groupe 17">
            <a:extLst>
              <a:ext uri="{FF2B5EF4-FFF2-40B4-BE49-F238E27FC236}">
                <a16:creationId xmlns:a16="http://schemas.microsoft.com/office/drawing/2014/main" id="{FBFA012A-C142-4B90-ACE8-4E8B2723185A}"/>
              </a:ext>
            </a:extLst>
          </p:cNvPr>
          <p:cNvGrpSpPr/>
          <p:nvPr/>
        </p:nvGrpSpPr>
        <p:grpSpPr>
          <a:xfrm>
            <a:off x="10715593" y="114017"/>
            <a:ext cx="1265989" cy="430513"/>
            <a:chOff x="10440176" y="836713"/>
            <a:chExt cx="1623537" cy="564337"/>
          </a:xfrm>
        </p:grpSpPr>
        <p:pic>
          <p:nvPicPr>
            <p:cNvPr id="19" name="Image 18">
              <a:extLst>
                <a:ext uri="{FF2B5EF4-FFF2-40B4-BE49-F238E27FC236}">
                  <a16:creationId xmlns:a16="http://schemas.microsoft.com/office/drawing/2014/main" id="{1403AE9C-67F5-4E27-AFD3-618EE8D09B45}"/>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l="56163" t="39438" r="33053" b="38667"/>
            <a:stretch/>
          </p:blipFill>
          <p:spPr>
            <a:xfrm>
              <a:off x="11569566" y="836713"/>
              <a:ext cx="494147" cy="564337"/>
            </a:xfrm>
            <a:prstGeom prst="rect">
              <a:avLst/>
            </a:prstGeom>
          </p:spPr>
        </p:pic>
        <p:pic>
          <p:nvPicPr>
            <p:cNvPr id="20" name="Image 19">
              <a:extLst>
                <a:ext uri="{FF2B5EF4-FFF2-40B4-BE49-F238E27FC236}">
                  <a16:creationId xmlns:a16="http://schemas.microsoft.com/office/drawing/2014/main" id="{B84705BA-83F4-45E4-9220-D1AC72DADBB9}"/>
                </a:ext>
              </a:extLst>
            </p:cNvPr>
            <p:cNvPicPr>
              <a:picLocks noChangeAspect="1"/>
            </p:cNvPicPr>
            <p:nvPr/>
          </p:nvPicPr>
          <p:blipFill rotWithShape="1">
            <a:blip r:embed="rId5" cstate="email">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a:ext>
              </a:extLst>
            </a:blip>
            <a:srcRect/>
            <a:stretch/>
          </p:blipFill>
          <p:spPr>
            <a:xfrm>
              <a:off x="10440176" y="836713"/>
              <a:ext cx="1114876" cy="564337"/>
            </a:xfrm>
            <a:prstGeom prst="rect">
              <a:avLst/>
            </a:prstGeom>
          </p:spPr>
        </p:pic>
      </p:grpSp>
      <p:sp>
        <p:nvSpPr>
          <p:cNvPr id="22" name="Titre 1">
            <a:extLst>
              <a:ext uri="{FF2B5EF4-FFF2-40B4-BE49-F238E27FC236}">
                <a16:creationId xmlns:a16="http://schemas.microsoft.com/office/drawing/2014/main" id="{3BA686E1-83F5-4F4D-ADEA-AE3E2DDA057C}"/>
              </a:ext>
            </a:extLst>
          </p:cNvPr>
          <p:cNvSpPr txBox="1">
            <a:spLocks/>
          </p:cNvSpPr>
          <p:nvPr/>
        </p:nvSpPr>
        <p:spPr>
          <a:xfrm>
            <a:off x="2164142" y="2575136"/>
            <a:ext cx="5089413" cy="1664413"/>
          </a:xfrm>
          <a:prstGeom prst="rect">
            <a:avLst/>
          </a:prstGeom>
        </p:spPr>
        <p:txBody>
          <a:bodyPr vert="horz" lIns="0" tIns="0" rIns="0" bIns="0" rtlCol="0" anchor="ctr">
            <a:noAutofit/>
          </a:bodyPr>
          <a:lstStyle>
            <a:lvl1pPr algn="ctr" defTabSz="914400" rtl="0" eaLnBrk="1" latinLnBrk="0" hangingPunct="1">
              <a:lnSpc>
                <a:spcPct val="85000"/>
              </a:lnSpc>
              <a:spcBef>
                <a:spcPct val="0"/>
              </a:spcBef>
              <a:buNone/>
              <a:defRPr sz="2800" kern="1200" cap="all" baseline="0">
                <a:solidFill>
                  <a:srgbClr val="000092"/>
                </a:solidFill>
                <a:latin typeface="+mj-lt"/>
                <a:ea typeface="+mj-ea"/>
                <a:cs typeface="+mj-cs"/>
              </a:defRPr>
            </a:lvl1pPr>
          </a:lstStyle>
          <a:p>
            <a:pPr algn="l"/>
            <a:r>
              <a:rPr lang="fr-FR" sz="3200" b="1" i="1" dirty="0">
                <a:solidFill>
                  <a:srgbClr val="273375"/>
                </a:solidFill>
                <a:latin typeface="Marianne ExtraBold" panose="02000000000000000000" pitchFamily="2" charset="0"/>
              </a:rPr>
              <a:t>Restitution sur l’approfondissement des défis retenus et conclusion</a:t>
            </a:r>
          </a:p>
        </p:txBody>
      </p:sp>
      <p:cxnSp>
        <p:nvCxnSpPr>
          <p:cNvPr id="24" name="Connecteur droit 23">
            <a:extLst>
              <a:ext uri="{FF2B5EF4-FFF2-40B4-BE49-F238E27FC236}">
                <a16:creationId xmlns:a16="http://schemas.microsoft.com/office/drawing/2014/main" id="{E2500B1B-181D-4495-9154-F41968652BA3}"/>
              </a:ext>
            </a:extLst>
          </p:cNvPr>
          <p:cNvCxnSpPr/>
          <p:nvPr/>
        </p:nvCxnSpPr>
        <p:spPr>
          <a:xfrm>
            <a:off x="1611699" y="2695074"/>
            <a:ext cx="0" cy="1424538"/>
          </a:xfrm>
          <a:prstGeom prst="line">
            <a:avLst/>
          </a:prstGeom>
          <a:ln w="57150">
            <a:solidFill>
              <a:srgbClr val="002060"/>
            </a:solidFill>
          </a:ln>
        </p:spPr>
        <p:style>
          <a:lnRef idx="1">
            <a:schemeClr val="accent1"/>
          </a:lnRef>
          <a:fillRef idx="0">
            <a:schemeClr val="accent1"/>
          </a:fillRef>
          <a:effectRef idx="0">
            <a:schemeClr val="accent1"/>
          </a:effectRef>
          <a:fontRef idx="minor">
            <a:schemeClr val="tx1"/>
          </a:fontRef>
        </p:style>
      </p:cxnSp>
      <p:sp>
        <p:nvSpPr>
          <p:cNvPr id="11" name="Espace réservé du pied de page 3">
            <a:extLst>
              <a:ext uri="{FF2B5EF4-FFF2-40B4-BE49-F238E27FC236}">
                <a16:creationId xmlns:a16="http://schemas.microsoft.com/office/drawing/2014/main" id="{6E996AB9-7C73-4457-BDF0-111D87C417C8}"/>
              </a:ext>
            </a:extLst>
          </p:cNvPr>
          <p:cNvSpPr txBox="1">
            <a:spLocks/>
          </p:cNvSpPr>
          <p:nvPr/>
        </p:nvSpPr>
        <p:spPr>
          <a:xfrm>
            <a:off x="695757" y="6555856"/>
            <a:ext cx="7872000" cy="288964"/>
          </a:xfrm>
          <a:prstGeom prst="rect">
            <a:avLst/>
          </a:prstGeom>
        </p:spPr>
        <p:txBody>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1000" b="1" dirty="0"/>
              <a:t>DITP – Programme Services Publics+</a:t>
            </a:r>
          </a:p>
        </p:txBody>
      </p:sp>
    </p:spTree>
    <p:extLst>
      <p:ext uri="{BB962C8B-B14F-4D97-AF65-F5344CB8AC3E}">
        <p14:creationId xmlns:p14="http://schemas.microsoft.com/office/powerpoint/2010/main" val="421161146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re 1">
            <a:extLst>
              <a:ext uri="{FF2B5EF4-FFF2-40B4-BE49-F238E27FC236}">
                <a16:creationId xmlns:a16="http://schemas.microsoft.com/office/drawing/2014/main" id="{E8FF0524-316F-4508-91EE-A0B07B917762}"/>
              </a:ext>
            </a:extLst>
          </p:cNvPr>
          <p:cNvSpPr txBox="1">
            <a:spLocks/>
          </p:cNvSpPr>
          <p:nvPr/>
        </p:nvSpPr>
        <p:spPr bwMode="gray">
          <a:xfrm>
            <a:off x="1627141" y="284320"/>
            <a:ext cx="8332035" cy="452855"/>
          </a:xfrm>
          <a:prstGeom prst="rect">
            <a:avLst/>
          </a:prstGeom>
        </p:spPr>
        <p:txBody>
          <a:bodyPr vert="horz" lIns="0" tIns="0" rIns="0" bIns="0" rtlCol="0" anchor="t" anchorCtr="0">
            <a:noAutofit/>
          </a:bodyPr>
          <a:lstStyle>
            <a:lvl1pPr algn="l" defTabSz="1219170" rtl="0" eaLnBrk="1" latinLnBrk="0" hangingPunct="1">
              <a:lnSpc>
                <a:spcPct val="90000"/>
              </a:lnSpc>
              <a:spcBef>
                <a:spcPct val="0"/>
              </a:spcBef>
              <a:buNone/>
              <a:defRPr sz="3400" b="1" kern="1200">
                <a:solidFill>
                  <a:schemeClr val="tx1"/>
                </a:solidFill>
                <a:latin typeface="+mj-lt"/>
                <a:ea typeface="+mj-ea"/>
                <a:cs typeface="+mj-cs"/>
              </a:defRPr>
            </a:lvl1pPr>
          </a:lstStyle>
          <a:p>
            <a:r>
              <a:rPr lang="fr-FR" sz="2000" cap="all" dirty="0">
                <a:solidFill>
                  <a:srgbClr val="002060"/>
                </a:solidFill>
                <a:latin typeface="Marianne ExtraBold" panose="02000000000000000000" pitchFamily="50" charset="0"/>
              </a:rPr>
              <a:t>Atelier sur les engagements Services publics+</a:t>
            </a:r>
            <a:br>
              <a:rPr lang="fr-FR" sz="2000" i="1" cap="all" dirty="0">
                <a:solidFill>
                  <a:srgbClr val="002060"/>
                </a:solidFill>
                <a:latin typeface="Marianne ExtraBold" panose="02000000000000000000" pitchFamily="50" charset="0"/>
              </a:rPr>
            </a:br>
            <a:endParaRPr lang="fr-FR" sz="2000" i="1" cap="all" dirty="0">
              <a:solidFill>
                <a:srgbClr val="002060"/>
              </a:solidFill>
              <a:latin typeface="Marianne ExtraBold" panose="02000000000000000000" pitchFamily="50" charset="0"/>
            </a:endParaRPr>
          </a:p>
        </p:txBody>
      </p:sp>
      <p:sp>
        <p:nvSpPr>
          <p:cNvPr id="37" name="Espace réservé du numéro de diapositive 5">
            <a:extLst>
              <a:ext uri="{FF2B5EF4-FFF2-40B4-BE49-F238E27FC236}">
                <a16:creationId xmlns:a16="http://schemas.microsoft.com/office/drawing/2014/main" id="{BC73B23C-2813-4EB2-A4E4-F4BA211E7287}"/>
              </a:ext>
            </a:extLst>
          </p:cNvPr>
          <p:cNvSpPr txBox="1">
            <a:spLocks/>
          </p:cNvSpPr>
          <p:nvPr/>
        </p:nvSpPr>
        <p:spPr>
          <a:xfrm>
            <a:off x="11480799" y="6492874"/>
            <a:ext cx="702311" cy="365125"/>
          </a:xfrm>
          <a:prstGeom prst="rect">
            <a:avLst/>
          </a:prstGeom>
        </p:spPr>
        <p:txBody>
          <a:bodyPr/>
          <a:lstStyle>
            <a:defPPr>
              <a:defRPr lang="en-US"/>
            </a:defPPr>
            <a:lvl1pPr marL="0" algn="l" defTabSz="457200" rtl="0" eaLnBrk="1" latinLnBrk="0" hangingPunct="1">
              <a:defRPr sz="11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2A4C33C6-C09E-408E-8600-751D3F3D99C3}" type="slidenum">
              <a:rPr lang="fr-FR" smtClean="0"/>
              <a:pPr/>
              <a:t>32</a:t>
            </a:fld>
            <a:endParaRPr lang="fr-FR" dirty="0"/>
          </a:p>
        </p:txBody>
      </p:sp>
      <p:sp>
        <p:nvSpPr>
          <p:cNvPr id="39" name="Titre 1">
            <a:extLst>
              <a:ext uri="{FF2B5EF4-FFF2-40B4-BE49-F238E27FC236}">
                <a16:creationId xmlns:a16="http://schemas.microsoft.com/office/drawing/2014/main" id="{8C2B16D2-17C5-4912-A3C9-2214F2E88655}"/>
              </a:ext>
            </a:extLst>
          </p:cNvPr>
          <p:cNvSpPr txBox="1">
            <a:spLocks/>
          </p:cNvSpPr>
          <p:nvPr/>
        </p:nvSpPr>
        <p:spPr bwMode="gray">
          <a:xfrm>
            <a:off x="1597981" y="627832"/>
            <a:ext cx="8778918" cy="452855"/>
          </a:xfrm>
          <a:prstGeom prst="rect">
            <a:avLst/>
          </a:prstGeom>
        </p:spPr>
        <p:txBody>
          <a:bodyPr vert="horz" lIns="0" tIns="0" rIns="0" bIns="0" rtlCol="0" anchor="t" anchorCtr="0">
            <a:noAutofit/>
          </a:bodyPr>
          <a:lstStyle>
            <a:lvl1pPr algn="l" defTabSz="1219170" rtl="0" eaLnBrk="1" latinLnBrk="0" hangingPunct="1">
              <a:lnSpc>
                <a:spcPct val="90000"/>
              </a:lnSpc>
              <a:spcBef>
                <a:spcPct val="0"/>
              </a:spcBef>
              <a:buNone/>
              <a:defRPr sz="3400" b="1" kern="1200">
                <a:solidFill>
                  <a:schemeClr val="tx1"/>
                </a:solidFill>
                <a:latin typeface="+mj-lt"/>
                <a:ea typeface="+mj-ea"/>
                <a:cs typeface="+mj-cs"/>
              </a:defRPr>
            </a:lvl1pPr>
          </a:lstStyle>
          <a:p>
            <a:r>
              <a:rPr lang="fr-FR" sz="1800" cap="all" dirty="0">
                <a:solidFill>
                  <a:srgbClr val="8E8ED5"/>
                </a:solidFill>
                <a:latin typeface="Marianne ExtraBold" panose="02000000000000000000" pitchFamily="50" charset="0"/>
                <a:ea typeface="+mn-ea"/>
                <a:cs typeface="+mn-cs"/>
              </a:rPr>
              <a:t>RESTITUTION SUR L’APPROFONDISSEMENT DES </a:t>
            </a:r>
            <a:r>
              <a:rPr lang="fr-FR" sz="1800" dirty="0">
                <a:solidFill>
                  <a:srgbClr val="8E8ED5"/>
                </a:solidFill>
                <a:latin typeface="Marianne ExtraBold" panose="02000000000000000000" pitchFamily="50" charset="0"/>
                <a:ea typeface="+mn-ea"/>
                <a:cs typeface="+mn-cs"/>
              </a:rPr>
              <a:t>DÉFIS</a:t>
            </a:r>
            <a:r>
              <a:rPr lang="fr-FR" sz="1800" cap="all" dirty="0">
                <a:solidFill>
                  <a:srgbClr val="8E8ED5"/>
                </a:solidFill>
                <a:latin typeface="Marianne ExtraBold" panose="02000000000000000000" pitchFamily="50" charset="0"/>
                <a:ea typeface="+mn-ea"/>
                <a:cs typeface="+mn-cs"/>
              </a:rPr>
              <a:t> RETENUS ET CONCLUSION</a:t>
            </a:r>
          </a:p>
        </p:txBody>
      </p:sp>
      <p:grpSp>
        <p:nvGrpSpPr>
          <p:cNvPr id="8" name="Groupe 7">
            <a:extLst>
              <a:ext uri="{FF2B5EF4-FFF2-40B4-BE49-F238E27FC236}">
                <a16:creationId xmlns:a16="http://schemas.microsoft.com/office/drawing/2014/main" id="{523EBC27-B6E3-401B-A7A2-A205BDAD2F29}"/>
              </a:ext>
            </a:extLst>
          </p:cNvPr>
          <p:cNvGrpSpPr/>
          <p:nvPr/>
        </p:nvGrpSpPr>
        <p:grpSpPr>
          <a:xfrm>
            <a:off x="358434" y="1842413"/>
            <a:ext cx="4958258" cy="3091132"/>
            <a:chOff x="366501" y="1912715"/>
            <a:chExt cx="4163623" cy="3091132"/>
          </a:xfrm>
        </p:grpSpPr>
        <p:sp>
          <p:nvSpPr>
            <p:cNvPr id="9" name="Text Box 29">
              <a:extLst>
                <a:ext uri="{FF2B5EF4-FFF2-40B4-BE49-F238E27FC236}">
                  <a16:creationId xmlns:a16="http://schemas.microsoft.com/office/drawing/2014/main" id="{04A90D36-715C-4336-BE5A-A942EB103794}"/>
                </a:ext>
              </a:extLst>
            </p:cNvPr>
            <p:cNvSpPr txBox="1">
              <a:spLocks noChangeArrowheads="1"/>
            </p:cNvSpPr>
            <p:nvPr>
              <p:custDataLst>
                <p:tags r:id="rId1"/>
              </p:custDataLst>
            </p:nvPr>
          </p:nvSpPr>
          <p:spPr bwMode="auto">
            <a:xfrm>
              <a:off x="765778" y="1912715"/>
              <a:ext cx="2520000" cy="505267"/>
            </a:xfrm>
            <a:prstGeom prst="rect">
              <a:avLst/>
            </a:prstGeom>
            <a:noFill/>
            <a:ln w="9525" algn="ctr">
              <a:noFill/>
              <a:miter lim="800000"/>
              <a:headEnd/>
              <a:tailEnd/>
            </a:ln>
          </p:spPr>
          <p:txBody>
            <a:bodyPr wrap="square" lIns="0" tIns="0" rIns="0" bIns="0">
              <a:spAutoFit/>
            </a:bodyPr>
            <a:lstStyle/>
            <a:p>
              <a:pPr algn="ctr">
                <a:spcAft>
                  <a:spcPts val="106"/>
                </a:spcAft>
              </a:pPr>
              <a:r>
                <a:rPr lang="fr-FR" sz="1600" b="1" dirty="0">
                  <a:solidFill>
                    <a:schemeClr val="bg2"/>
                  </a:solidFill>
                  <a:latin typeface="Marianne" panose="02000000000000000000" pitchFamily="2" charset="0"/>
                </a:rPr>
                <a:t>Plénière</a:t>
              </a:r>
            </a:p>
            <a:p>
              <a:pPr algn="ctr">
                <a:spcAft>
                  <a:spcPts val="106"/>
                </a:spcAft>
              </a:pPr>
              <a:r>
                <a:rPr lang="fr-FR" sz="1600" i="1" dirty="0">
                  <a:solidFill>
                    <a:schemeClr val="bg2"/>
                  </a:solidFill>
                  <a:latin typeface="Marianne" panose="02000000000000000000" pitchFamily="2" charset="0"/>
                </a:rPr>
                <a:t>25 minutes</a:t>
              </a:r>
              <a:endParaRPr lang="fr-FR" sz="1400" i="1" dirty="0">
                <a:solidFill>
                  <a:schemeClr val="bg2"/>
                </a:solidFill>
                <a:latin typeface="Marianne" panose="02000000000000000000" pitchFamily="2" charset="0"/>
              </a:endParaRPr>
            </a:p>
          </p:txBody>
        </p:sp>
        <p:sp>
          <p:nvSpPr>
            <p:cNvPr id="10" name="Rectangle 33">
              <a:extLst>
                <a:ext uri="{FF2B5EF4-FFF2-40B4-BE49-F238E27FC236}">
                  <a16:creationId xmlns:a16="http://schemas.microsoft.com/office/drawing/2014/main" id="{A15A3885-40A3-4AB3-AEB7-7CE5B4F21B44}"/>
                </a:ext>
              </a:extLst>
            </p:cNvPr>
            <p:cNvSpPr>
              <a:spLocks noChangeArrowheads="1"/>
            </p:cNvSpPr>
            <p:nvPr>
              <p:custDataLst>
                <p:tags r:id="rId2"/>
              </p:custDataLst>
            </p:nvPr>
          </p:nvSpPr>
          <p:spPr bwMode="auto">
            <a:xfrm>
              <a:off x="366501" y="2665804"/>
              <a:ext cx="4163623" cy="2338043"/>
            </a:xfrm>
            <a:prstGeom prst="rect">
              <a:avLst/>
            </a:prstGeom>
            <a:noFill/>
            <a:ln w="9525" algn="ctr">
              <a:noFill/>
              <a:miter lim="800000"/>
              <a:headEnd/>
              <a:tailEnd/>
            </a:ln>
          </p:spPr>
          <p:txBody>
            <a:bodyPr wrap="square" lIns="0" tIns="0" rIns="0" bIns="0">
              <a:noAutofit/>
            </a:bodyPr>
            <a:lstStyle/>
            <a:p>
              <a:pPr marL="174625" lvl="2" indent="-174625" algn="just">
                <a:spcBef>
                  <a:spcPts val="600"/>
                </a:spcBef>
                <a:buFont typeface="Arial" panose="020B0604020202020204" pitchFamily="34" charset="0"/>
                <a:buChar char="•"/>
              </a:pPr>
              <a:r>
                <a:rPr lang="fr-FR" sz="1400" dirty="0">
                  <a:latin typeface="Marianne" panose="02000000000000000000" pitchFamily="2" charset="0"/>
                </a:rPr>
                <a:t>Affichage des défis retenus et travaillés et restitution en plénière des défi retenus, </a:t>
              </a:r>
            </a:p>
            <a:p>
              <a:pPr marL="742950" lvl="3" indent="-285750" algn="just">
                <a:spcBef>
                  <a:spcPts val="600"/>
                </a:spcBef>
                <a:buClr>
                  <a:schemeClr val="tx1"/>
                </a:buClr>
                <a:buFont typeface="Wingdings" panose="05000000000000000000" pitchFamily="2" charset="2"/>
                <a:buChar char="ü"/>
              </a:pPr>
              <a:r>
                <a:rPr lang="fr-FR" sz="1400" dirty="0">
                  <a:latin typeface="Marianne" panose="02000000000000000000" pitchFamily="2" charset="0"/>
                </a:rPr>
                <a:t>Présenter à l’autre groupe les actions phares identifiées et expliciter : </a:t>
              </a:r>
              <a:r>
                <a:rPr lang="fr-FR" sz="1400" dirty="0">
                  <a:latin typeface="Marianne" panose="02000000000000000000" pitchFamily="2" charset="0"/>
                  <a:sym typeface="Wingdings" panose="05000000000000000000" pitchFamily="2" charset="2"/>
                </a:rPr>
                <a:t>Engagements 1 à 4  1 à 2 rapporteurs du groupe A</a:t>
              </a:r>
            </a:p>
            <a:p>
              <a:pPr marL="742950" lvl="3" indent="-285750" algn="just">
                <a:spcBef>
                  <a:spcPts val="600"/>
                </a:spcBef>
                <a:buClr>
                  <a:schemeClr val="tx1"/>
                </a:buClr>
                <a:buFont typeface="Wingdings" panose="05000000000000000000" pitchFamily="2" charset="2"/>
                <a:buChar char="ü"/>
              </a:pPr>
              <a:r>
                <a:rPr lang="fr-FR" sz="1400" dirty="0">
                  <a:latin typeface="Marianne" panose="02000000000000000000" pitchFamily="2" charset="0"/>
                </a:rPr>
                <a:t>Présenter à l’autre groupe les actions phares identifiées et expliciter : </a:t>
              </a:r>
              <a:r>
                <a:rPr lang="fr-FR" sz="1400" dirty="0">
                  <a:latin typeface="Marianne" panose="02000000000000000000" pitchFamily="2" charset="0"/>
                  <a:sym typeface="Wingdings" panose="05000000000000000000" pitchFamily="2" charset="2"/>
                </a:rPr>
                <a:t>Engagements 5 à 8   1 à 2 rapporteurs du groupe B</a:t>
              </a:r>
            </a:p>
            <a:p>
              <a:pPr marL="19050" marR="0" lvl="0" indent="0" algn="l" defTabSz="1219170" rtl="0" eaLnBrk="1" fontAlgn="auto" latinLnBrk="0" hangingPunct="1">
                <a:lnSpc>
                  <a:spcPct val="90000"/>
                </a:lnSpc>
                <a:spcBef>
                  <a:spcPct val="0"/>
                </a:spcBef>
                <a:spcAft>
                  <a:spcPts val="0"/>
                </a:spcAft>
                <a:buClrTx/>
                <a:buSzTx/>
                <a:buFontTx/>
                <a:buNone/>
                <a:tabLst/>
                <a:defRPr/>
              </a:pPr>
              <a:endParaRPr lang="fr-FR" sz="1400" dirty="0">
                <a:latin typeface="Marianne" panose="02000000000000000000" pitchFamily="2" charset="0"/>
                <a:sym typeface="Wingdings" panose="05000000000000000000" pitchFamily="2" charset="2"/>
              </a:endParaRPr>
            </a:p>
            <a:p>
              <a:pPr marL="19050" marR="0" lvl="0" indent="0" algn="l" defTabSz="1219170" rtl="0" eaLnBrk="1" fontAlgn="auto" latinLnBrk="0" hangingPunct="1">
                <a:lnSpc>
                  <a:spcPct val="90000"/>
                </a:lnSpc>
                <a:spcBef>
                  <a:spcPct val="0"/>
                </a:spcBef>
                <a:spcAft>
                  <a:spcPts val="0"/>
                </a:spcAft>
                <a:buClrTx/>
                <a:buSzTx/>
                <a:buFontTx/>
                <a:buNone/>
                <a:tabLst/>
                <a:defRPr/>
              </a:pPr>
              <a:r>
                <a:rPr lang="fr-FR" sz="1400" dirty="0">
                  <a:latin typeface="Marianne" panose="02000000000000000000" pitchFamily="2" charset="0"/>
                  <a:sym typeface="Wingdings" panose="05000000000000000000" pitchFamily="2" charset="2"/>
                </a:rPr>
                <a:t>= 6mn par défi </a:t>
              </a:r>
            </a:p>
            <a:p>
              <a:pPr marL="174625" lvl="2" indent="-174625" algn="just">
                <a:spcBef>
                  <a:spcPts val="600"/>
                </a:spcBef>
                <a:buFont typeface="Arial" panose="020B0604020202020204" pitchFamily="34" charset="0"/>
                <a:buChar char="•"/>
              </a:pPr>
              <a:r>
                <a:rPr lang="fr-FR" sz="1400" dirty="0">
                  <a:latin typeface="Marianne" panose="02000000000000000000" pitchFamily="2" charset="0"/>
                </a:rPr>
                <a:t>Ajouter les idées nouvelles / compléments pouvant émerger de la restitution </a:t>
              </a:r>
              <a:r>
                <a:rPr lang="fr-FR" sz="1400" dirty="0">
                  <a:latin typeface="Marianne" panose="02000000000000000000" pitchFamily="2" charset="0"/>
                  <a:sym typeface="Wingdings" panose="05000000000000000000" pitchFamily="2" charset="2"/>
                </a:rPr>
                <a:t>avec le nouveau groupe</a:t>
              </a:r>
            </a:p>
            <a:p>
              <a:pPr marL="174625" lvl="2" indent="-174625" algn="just">
                <a:spcBef>
                  <a:spcPts val="600"/>
                </a:spcBef>
                <a:buClr>
                  <a:schemeClr val="accent1"/>
                </a:buClr>
                <a:buFont typeface="Arial" panose="020B0604020202020204" pitchFamily="34" charset="0"/>
                <a:buChar char="•"/>
              </a:pPr>
              <a:endParaRPr lang="fr-FR" sz="1200" dirty="0">
                <a:latin typeface="Marianne" panose="02000000000000000000" pitchFamily="2" charset="0"/>
              </a:endParaRPr>
            </a:p>
          </p:txBody>
        </p:sp>
        <p:cxnSp>
          <p:nvCxnSpPr>
            <p:cNvPr id="11" name="Connecteur droit 10">
              <a:extLst>
                <a:ext uri="{FF2B5EF4-FFF2-40B4-BE49-F238E27FC236}">
                  <a16:creationId xmlns:a16="http://schemas.microsoft.com/office/drawing/2014/main" id="{7CAED13D-012E-4BD7-8DB0-8DD7DC9245FA}"/>
                </a:ext>
              </a:extLst>
            </p:cNvPr>
            <p:cNvCxnSpPr>
              <a:cxnSpLocks/>
            </p:cNvCxnSpPr>
            <p:nvPr/>
          </p:nvCxnSpPr>
          <p:spPr bwMode="auto">
            <a:xfrm>
              <a:off x="765778" y="2464650"/>
              <a:ext cx="2520000" cy="0"/>
            </a:xfrm>
            <a:prstGeom prst="line">
              <a:avLst/>
            </a:prstGeom>
            <a:solidFill>
              <a:schemeClr val="accent1"/>
            </a:solidFill>
            <a:ln w="28575" cap="flat" cmpd="sng" algn="ctr">
              <a:solidFill>
                <a:schemeClr val="bg2"/>
              </a:solidFill>
              <a:prstDash val="solid"/>
              <a:round/>
              <a:headEnd type="none" w="med" len="med"/>
              <a:tailEnd type="none" w="med" len="med"/>
            </a:ln>
            <a:effectLst/>
          </p:spPr>
        </p:cxnSp>
      </p:grpSp>
      <p:grpSp>
        <p:nvGrpSpPr>
          <p:cNvPr id="12" name="Groupe 11">
            <a:extLst>
              <a:ext uri="{FF2B5EF4-FFF2-40B4-BE49-F238E27FC236}">
                <a16:creationId xmlns:a16="http://schemas.microsoft.com/office/drawing/2014/main" id="{F584FFFF-8CE7-4B0B-9BE4-D779A2F8A016}"/>
              </a:ext>
            </a:extLst>
          </p:cNvPr>
          <p:cNvGrpSpPr/>
          <p:nvPr/>
        </p:nvGrpSpPr>
        <p:grpSpPr>
          <a:xfrm>
            <a:off x="5934129" y="2394348"/>
            <a:ext cx="5822633" cy="3123790"/>
            <a:chOff x="5693949" y="2021956"/>
            <a:chExt cx="6017420" cy="3104372"/>
          </a:xfrm>
        </p:grpSpPr>
        <p:pic>
          <p:nvPicPr>
            <p:cNvPr id="14" name="Image 13">
              <a:extLst>
                <a:ext uri="{FF2B5EF4-FFF2-40B4-BE49-F238E27FC236}">
                  <a16:creationId xmlns:a16="http://schemas.microsoft.com/office/drawing/2014/main" id="{624E8E81-8013-4CD9-AD00-1464EE60A69C}"/>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5693949" y="2021956"/>
              <a:ext cx="6017420" cy="3104372"/>
            </a:xfrm>
            <a:prstGeom prst="rect">
              <a:avLst/>
            </a:prstGeom>
          </p:spPr>
        </p:pic>
        <p:sp>
          <p:nvSpPr>
            <p:cNvPr id="15" name="Rectangle 14">
              <a:extLst>
                <a:ext uri="{FF2B5EF4-FFF2-40B4-BE49-F238E27FC236}">
                  <a16:creationId xmlns:a16="http://schemas.microsoft.com/office/drawing/2014/main" id="{ED6D1F5E-B820-4AA9-9EFB-A14480886069}"/>
                </a:ext>
              </a:extLst>
            </p:cNvPr>
            <p:cNvSpPr/>
            <p:nvPr/>
          </p:nvSpPr>
          <p:spPr>
            <a:xfrm>
              <a:off x="5956404" y="3170211"/>
              <a:ext cx="682355" cy="224264"/>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6" name="Rectangle 15">
              <a:extLst>
                <a:ext uri="{FF2B5EF4-FFF2-40B4-BE49-F238E27FC236}">
                  <a16:creationId xmlns:a16="http://schemas.microsoft.com/office/drawing/2014/main" id="{046CC2BD-9C81-4BF4-A867-CC4B3B949F16}"/>
                </a:ext>
              </a:extLst>
            </p:cNvPr>
            <p:cNvSpPr/>
            <p:nvPr/>
          </p:nvSpPr>
          <p:spPr>
            <a:xfrm>
              <a:off x="6297581" y="3516566"/>
              <a:ext cx="682355" cy="224264"/>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7" name="Rectangle 16">
              <a:extLst>
                <a:ext uri="{FF2B5EF4-FFF2-40B4-BE49-F238E27FC236}">
                  <a16:creationId xmlns:a16="http://schemas.microsoft.com/office/drawing/2014/main" id="{267A78AB-75D1-40A3-ACF7-BBF90C3551E0}"/>
                </a:ext>
              </a:extLst>
            </p:cNvPr>
            <p:cNvSpPr/>
            <p:nvPr/>
          </p:nvSpPr>
          <p:spPr>
            <a:xfrm>
              <a:off x="7384930" y="3225555"/>
              <a:ext cx="682355" cy="224264"/>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8" name="Rectangle 17">
              <a:extLst>
                <a:ext uri="{FF2B5EF4-FFF2-40B4-BE49-F238E27FC236}">
                  <a16:creationId xmlns:a16="http://schemas.microsoft.com/office/drawing/2014/main" id="{78BBF080-E7C0-44F1-9670-CAB43A275C01}"/>
                </a:ext>
              </a:extLst>
            </p:cNvPr>
            <p:cNvSpPr/>
            <p:nvPr/>
          </p:nvSpPr>
          <p:spPr>
            <a:xfrm>
              <a:off x="8492708" y="3171248"/>
              <a:ext cx="682355" cy="224264"/>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9" name="Rectangle 18">
              <a:extLst>
                <a:ext uri="{FF2B5EF4-FFF2-40B4-BE49-F238E27FC236}">
                  <a16:creationId xmlns:a16="http://schemas.microsoft.com/office/drawing/2014/main" id="{DC9FB4AA-8ADB-4339-A379-7BB42BD334D0}"/>
                </a:ext>
              </a:extLst>
            </p:cNvPr>
            <p:cNvSpPr/>
            <p:nvPr/>
          </p:nvSpPr>
          <p:spPr>
            <a:xfrm>
              <a:off x="6064294" y="4460445"/>
              <a:ext cx="682355" cy="224264"/>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0" name="Rectangle 19">
              <a:extLst>
                <a:ext uri="{FF2B5EF4-FFF2-40B4-BE49-F238E27FC236}">
                  <a16:creationId xmlns:a16="http://schemas.microsoft.com/office/drawing/2014/main" id="{C0CF52EF-FB9E-4D16-8D2C-EAE9F5F71EC7}"/>
                </a:ext>
              </a:extLst>
            </p:cNvPr>
            <p:cNvSpPr/>
            <p:nvPr/>
          </p:nvSpPr>
          <p:spPr>
            <a:xfrm>
              <a:off x="8739497" y="3628698"/>
              <a:ext cx="682355" cy="224264"/>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1" name="Rectangle 20">
              <a:extLst>
                <a:ext uri="{FF2B5EF4-FFF2-40B4-BE49-F238E27FC236}">
                  <a16:creationId xmlns:a16="http://schemas.microsoft.com/office/drawing/2014/main" id="{FE1A58F0-1B59-417F-96C9-3ACA5C7A293B}"/>
                </a:ext>
              </a:extLst>
            </p:cNvPr>
            <p:cNvSpPr/>
            <p:nvPr/>
          </p:nvSpPr>
          <p:spPr>
            <a:xfrm>
              <a:off x="7013713" y="4437923"/>
              <a:ext cx="682355" cy="224264"/>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2" name="Rectangle 21">
              <a:extLst>
                <a:ext uri="{FF2B5EF4-FFF2-40B4-BE49-F238E27FC236}">
                  <a16:creationId xmlns:a16="http://schemas.microsoft.com/office/drawing/2014/main" id="{14164370-47AA-4DEF-8064-446C19525B8D}"/>
                </a:ext>
              </a:extLst>
            </p:cNvPr>
            <p:cNvSpPr/>
            <p:nvPr/>
          </p:nvSpPr>
          <p:spPr>
            <a:xfrm>
              <a:off x="8071944" y="4486979"/>
              <a:ext cx="682355" cy="224264"/>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3" name="Rectangle 22">
              <a:extLst>
                <a:ext uri="{FF2B5EF4-FFF2-40B4-BE49-F238E27FC236}">
                  <a16:creationId xmlns:a16="http://schemas.microsoft.com/office/drawing/2014/main" id="{9E2E3B2F-5788-4600-BC53-9783756F1135}"/>
                </a:ext>
              </a:extLst>
            </p:cNvPr>
            <p:cNvSpPr/>
            <p:nvPr/>
          </p:nvSpPr>
          <p:spPr>
            <a:xfrm>
              <a:off x="10035721" y="2563999"/>
              <a:ext cx="682355" cy="224264"/>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4" name="Rectangle 23">
              <a:extLst>
                <a:ext uri="{FF2B5EF4-FFF2-40B4-BE49-F238E27FC236}">
                  <a16:creationId xmlns:a16="http://schemas.microsoft.com/office/drawing/2014/main" id="{F4C8CAFB-5460-4385-B9F8-80B950DC7C18}"/>
                </a:ext>
              </a:extLst>
            </p:cNvPr>
            <p:cNvSpPr/>
            <p:nvPr/>
          </p:nvSpPr>
          <p:spPr>
            <a:xfrm>
              <a:off x="10048125" y="2931208"/>
              <a:ext cx="682355" cy="224264"/>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sp>
        <p:nvSpPr>
          <p:cNvPr id="25" name="Espace réservé du pied de page 3">
            <a:extLst>
              <a:ext uri="{FF2B5EF4-FFF2-40B4-BE49-F238E27FC236}">
                <a16:creationId xmlns:a16="http://schemas.microsoft.com/office/drawing/2014/main" id="{003D6C1F-982E-41D1-8267-F87EF8178A71}"/>
              </a:ext>
            </a:extLst>
          </p:cNvPr>
          <p:cNvSpPr txBox="1">
            <a:spLocks/>
          </p:cNvSpPr>
          <p:nvPr/>
        </p:nvSpPr>
        <p:spPr>
          <a:xfrm>
            <a:off x="695757" y="6555856"/>
            <a:ext cx="7872000" cy="288964"/>
          </a:xfrm>
          <a:prstGeom prst="rect">
            <a:avLst/>
          </a:prstGeom>
        </p:spPr>
        <p:txBody>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1000" b="1" dirty="0"/>
              <a:t>DITP – Programme Services Publics+</a:t>
            </a:r>
          </a:p>
        </p:txBody>
      </p:sp>
    </p:spTree>
    <p:extLst>
      <p:ext uri="{BB962C8B-B14F-4D97-AF65-F5344CB8AC3E}">
        <p14:creationId xmlns:p14="http://schemas.microsoft.com/office/powerpoint/2010/main" val="242319430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re 1">
            <a:extLst>
              <a:ext uri="{FF2B5EF4-FFF2-40B4-BE49-F238E27FC236}">
                <a16:creationId xmlns:a16="http://schemas.microsoft.com/office/drawing/2014/main" id="{E8FF0524-316F-4508-91EE-A0B07B917762}"/>
              </a:ext>
            </a:extLst>
          </p:cNvPr>
          <p:cNvSpPr txBox="1">
            <a:spLocks/>
          </p:cNvSpPr>
          <p:nvPr/>
        </p:nvSpPr>
        <p:spPr bwMode="gray">
          <a:xfrm>
            <a:off x="1627141" y="284320"/>
            <a:ext cx="8332035" cy="452855"/>
          </a:xfrm>
          <a:prstGeom prst="rect">
            <a:avLst/>
          </a:prstGeom>
        </p:spPr>
        <p:txBody>
          <a:bodyPr vert="horz" lIns="0" tIns="0" rIns="0" bIns="0" rtlCol="0" anchor="t" anchorCtr="0">
            <a:noAutofit/>
          </a:bodyPr>
          <a:lstStyle>
            <a:lvl1pPr algn="l" defTabSz="1219170" rtl="0" eaLnBrk="1" latinLnBrk="0" hangingPunct="1">
              <a:lnSpc>
                <a:spcPct val="90000"/>
              </a:lnSpc>
              <a:spcBef>
                <a:spcPct val="0"/>
              </a:spcBef>
              <a:buNone/>
              <a:defRPr sz="3400" b="1" kern="1200">
                <a:solidFill>
                  <a:schemeClr val="tx1"/>
                </a:solidFill>
                <a:latin typeface="+mj-lt"/>
                <a:ea typeface="+mj-ea"/>
                <a:cs typeface="+mj-cs"/>
              </a:defRPr>
            </a:lvl1pPr>
          </a:lstStyle>
          <a:p>
            <a:r>
              <a:rPr lang="fr-FR" sz="2000" cap="all" dirty="0">
                <a:solidFill>
                  <a:srgbClr val="002060"/>
                </a:solidFill>
                <a:latin typeface="Marianne ExtraBold" panose="02000000000000000000" pitchFamily="50" charset="0"/>
              </a:rPr>
              <a:t>Atelier sur les engagements Services publics+</a:t>
            </a:r>
            <a:br>
              <a:rPr lang="fr-FR" sz="2000" i="1" cap="all" dirty="0">
                <a:solidFill>
                  <a:srgbClr val="002060"/>
                </a:solidFill>
                <a:latin typeface="Marianne ExtraBold" panose="02000000000000000000" pitchFamily="50" charset="0"/>
              </a:rPr>
            </a:br>
            <a:endParaRPr lang="fr-FR" sz="2000" i="1" cap="all" dirty="0">
              <a:solidFill>
                <a:srgbClr val="002060"/>
              </a:solidFill>
              <a:latin typeface="Marianne ExtraBold" panose="02000000000000000000" pitchFamily="50" charset="0"/>
            </a:endParaRPr>
          </a:p>
        </p:txBody>
      </p:sp>
      <p:sp>
        <p:nvSpPr>
          <p:cNvPr id="37" name="Espace réservé du numéro de diapositive 5">
            <a:extLst>
              <a:ext uri="{FF2B5EF4-FFF2-40B4-BE49-F238E27FC236}">
                <a16:creationId xmlns:a16="http://schemas.microsoft.com/office/drawing/2014/main" id="{BC73B23C-2813-4EB2-A4E4-F4BA211E7287}"/>
              </a:ext>
            </a:extLst>
          </p:cNvPr>
          <p:cNvSpPr txBox="1">
            <a:spLocks/>
          </p:cNvSpPr>
          <p:nvPr/>
        </p:nvSpPr>
        <p:spPr>
          <a:xfrm>
            <a:off x="11480799" y="6492874"/>
            <a:ext cx="702311" cy="365125"/>
          </a:xfrm>
          <a:prstGeom prst="rect">
            <a:avLst/>
          </a:prstGeom>
        </p:spPr>
        <p:txBody>
          <a:bodyPr/>
          <a:lstStyle>
            <a:defPPr>
              <a:defRPr lang="en-US"/>
            </a:defPPr>
            <a:lvl1pPr marL="0" algn="l" defTabSz="457200" rtl="0" eaLnBrk="1" latinLnBrk="0" hangingPunct="1">
              <a:defRPr sz="11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2A4C33C6-C09E-408E-8600-751D3F3D99C3}" type="slidenum">
              <a:rPr lang="fr-FR" smtClean="0"/>
              <a:pPr/>
              <a:t>33</a:t>
            </a:fld>
            <a:endParaRPr lang="fr-FR" dirty="0"/>
          </a:p>
        </p:txBody>
      </p:sp>
      <p:sp>
        <p:nvSpPr>
          <p:cNvPr id="38" name="Espace réservé du pied de page 3">
            <a:extLst>
              <a:ext uri="{FF2B5EF4-FFF2-40B4-BE49-F238E27FC236}">
                <a16:creationId xmlns:a16="http://schemas.microsoft.com/office/drawing/2014/main" id="{910EF9B1-0D23-4D99-8873-768AD639FEC0}"/>
              </a:ext>
            </a:extLst>
          </p:cNvPr>
          <p:cNvSpPr txBox="1">
            <a:spLocks/>
          </p:cNvSpPr>
          <p:nvPr/>
        </p:nvSpPr>
        <p:spPr>
          <a:xfrm>
            <a:off x="695757" y="6555856"/>
            <a:ext cx="7872000" cy="288964"/>
          </a:xfrm>
          <a:prstGeom prst="rect">
            <a:avLst/>
          </a:prstGeom>
        </p:spPr>
        <p:txBody>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1000" b="1" dirty="0"/>
              <a:t>DITP – Programme Services Publics+</a:t>
            </a:r>
          </a:p>
        </p:txBody>
      </p:sp>
      <p:sp>
        <p:nvSpPr>
          <p:cNvPr id="39" name="Titre 1">
            <a:extLst>
              <a:ext uri="{FF2B5EF4-FFF2-40B4-BE49-F238E27FC236}">
                <a16:creationId xmlns:a16="http://schemas.microsoft.com/office/drawing/2014/main" id="{8C2B16D2-17C5-4912-A3C9-2214F2E88655}"/>
              </a:ext>
            </a:extLst>
          </p:cNvPr>
          <p:cNvSpPr txBox="1">
            <a:spLocks/>
          </p:cNvSpPr>
          <p:nvPr/>
        </p:nvSpPr>
        <p:spPr bwMode="gray">
          <a:xfrm>
            <a:off x="1597981" y="627832"/>
            <a:ext cx="8778918" cy="452855"/>
          </a:xfrm>
          <a:prstGeom prst="rect">
            <a:avLst/>
          </a:prstGeom>
        </p:spPr>
        <p:txBody>
          <a:bodyPr vert="horz" lIns="0" tIns="0" rIns="0" bIns="0" rtlCol="0" anchor="t" anchorCtr="0">
            <a:noAutofit/>
          </a:bodyPr>
          <a:lstStyle>
            <a:lvl1pPr algn="l" defTabSz="1219170" rtl="0" eaLnBrk="1" latinLnBrk="0" hangingPunct="1">
              <a:lnSpc>
                <a:spcPct val="90000"/>
              </a:lnSpc>
              <a:spcBef>
                <a:spcPct val="0"/>
              </a:spcBef>
              <a:buNone/>
              <a:defRPr sz="3400" b="1" kern="1200">
                <a:solidFill>
                  <a:schemeClr val="tx1"/>
                </a:solidFill>
                <a:latin typeface="+mj-lt"/>
                <a:ea typeface="+mj-ea"/>
                <a:cs typeface="+mj-cs"/>
              </a:defRPr>
            </a:lvl1pPr>
          </a:lstStyle>
          <a:p>
            <a:r>
              <a:rPr lang="fr-FR" sz="1800" cap="all" dirty="0">
                <a:solidFill>
                  <a:srgbClr val="8E8ED5"/>
                </a:solidFill>
                <a:latin typeface="Marianne ExtraBold" panose="02000000000000000000" pitchFamily="50" charset="0"/>
                <a:ea typeface="+mn-ea"/>
                <a:cs typeface="+mn-cs"/>
              </a:rPr>
              <a:t>RESTITUTION SUR L’APPROFONDISSEMENT DES DÉFIS RETENUS ET CONCLUSION</a:t>
            </a:r>
          </a:p>
        </p:txBody>
      </p:sp>
      <p:grpSp>
        <p:nvGrpSpPr>
          <p:cNvPr id="25" name="Groupe 24">
            <a:extLst>
              <a:ext uri="{FF2B5EF4-FFF2-40B4-BE49-F238E27FC236}">
                <a16:creationId xmlns:a16="http://schemas.microsoft.com/office/drawing/2014/main" id="{0D685B8F-57DA-4CBE-A91F-F8F31E68D416}"/>
              </a:ext>
            </a:extLst>
          </p:cNvPr>
          <p:cNvGrpSpPr/>
          <p:nvPr/>
        </p:nvGrpSpPr>
        <p:grpSpPr>
          <a:xfrm>
            <a:off x="3595112" y="1945218"/>
            <a:ext cx="4756888" cy="1581318"/>
            <a:chOff x="366502" y="1866995"/>
            <a:chExt cx="3994525" cy="1581318"/>
          </a:xfrm>
        </p:grpSpPr>
        <p:sp>
          <p:nvSpPr>
            <p:cNvPr id="26" name="Text Box 29">
              <a:extLst>
                <a:ext uri="{FF2B5EF4-FFF2-40B4-BE49-F238E27FC236}">
                  <a16:creationId xmlns:a16="http://schemas.microsoft.com/office/drawing/2014/main" id="{21A1EEB3-4FDD-450A-BE03-B96D234DE21E}"/>
                </a:ext>
              </a:extLst>
            </p:cNvPr>
            <p:cNvSpPr txBox="1">
              <a:spLocks noChangeArrowheads="1"/>
            </p:cNvSpPr>
            <p:nvPr>
              <p:custDataLst>
                <p:tags r:id="rId1"/>
              </p:custDataLst>
            </p:nvPr>
          </p:nvSpPr>
          <p:spPr bwMode="auto">
            <a:xfrm>
              <a:off x="1103765" y="1866995"/>
              <a:ext cx="2520000" cy="566822"/>
            </a:xfrm>
            <a:prstGeom prst="rect">
              <a:avLst/>
            </a:prstGeom>
            <a:noFill/>
            <a:ln w="9525" algn="ctr">
              <a:noFill/>
              <a:miter lim="800000"/>
              <a:headEnd/>
              <a:tailEnd/>
            </a:ln>
          </p:spPr>
          <p:txBody>
            <a:bodyPr wrap="square" lIns="0" tIns="0" rIns="0" bIns="0">
              <a:spAutoFit/>
            </a:bodyPr>
            <a:lstStyle/>
            <a:p>
              <a:pPr algn="ctr">
                <a:spcAft>
                  <a:spcPts val="106"/>
                </a:spcAft>
              </a:pPr>
              <a:r>
                <a:rPr lang="fr-FR" b="1" dirty="0">
                  <a:solidFill>
                    <a:schemeClr val="bg2"/>
                  </a:solidFill>
                  <a:latin typeface="Marianne" panose="02000000000000000000" pitchFamily="2" charset="0"/>
                </a:rPr>
                <a:t>Conclusion</a:t>
              </a:r>
            </a:p>
            <a:p>
              <a:pPr algn="ctr">
                <a:spcAft>
                  <a:spcPts val="106"/>
                </a:spcAft>
              </a:pPr>
              <a:r>
                <a:rPr lang="fr-FR" i="1" dirty="0">
                  <a:solidFill>
                    <a:schemeClr val="bg2"/>
                  </a:solidFill>
                  <a:latin typeface="Marianne" panose="02000000000000000000" pitchFamily="2" charset="0"/>
                </a:rPr>
                <a:t>5 minutes</a:t>
              </a:r>
            </a:p>
          </p:txBody>
        </p:sp>
        <p:sp>
          <p:nvSpPr>
            <p:cNvPr id="27" name="Rectangle 33">
              <a:extLst>
                <a:ext uri="{FF2B5EF4-FFF2-40B4-BE49-F238E27FC236}">
                  <a16:creationId xmlns:a16="http://schemas.microsoft.com/office/drawing/2014/main" id="{B63FC698-8BFC-454E-BD0B-9F7BAEADC3E1}"/>
                </a:ext>
              </a:extLst>
            </p:cNvPr>
            <p:cNvSpPr>
              <a:spLocks noChangeArrowheads="1"/>
            </p:cNvSpPr>
            <p:nvPr>
              <p:custDataLst>
                <p:tags r:id="rId2"/>
              </p:custDataLst>
            </p:nvPr>
          </p:nvSpPr>
          <p:spPr bwMode="auto">
            <a:xfrm>
              <a:off x="366502" y="2711525"/>
              <a:ext cx="3994525" cy="736788"/>
            </a:xfrm>
            <a:prstGeom prst="rect">
              <a:avLst/>
            </a:prstGeom>
            <a:noFill/>
            <a:ln w="9525" algn="ctr">
              <a:noFill/>
              <a:miter lim="800000"/>
              <a:headEnd/>
              <a:tailEnd/>
            </a:ln>
          </p:spPr>
          <p:txBody>
            <a:bodyPr wrap="square" lIns="0" tIns="0" rIns="0" bIns="0">
              <a:noAutofit/>
            </a:bodyPr>
            <a:lstStyle/>
            <a:p>
              <a:pPr marL="174625" lvl="2" indent="-174625" algn="ctr">
                <a:spcBef>
                  <a:spcPts val="600"/>
                </a:spcBef>
                <a:buFont typeface="Arial" panose="020B0604020202020204" pitchFamily="34" charset="0"/>
                <a:buChar char="•"/>
              </a:pPr>
              <a:r>
                <a:rPr lang="fr-FR" sz="1600" dirty="0">
                  <a:latin typeface="Marianne" panose="02000000000000000000" pitchFamily="2" charset="0"/>
                </a:rPr>
                <a:t>Conclusion de la session</a:t>
              </a:r>
            </a:p>
            <a:p>
              <a:pPr marL="174625" lvl="2" indent="-174625" algn="ctr">
                <a:spcBef>
                  <a:spcPts val="600"/>
                </a:spcBef>
                <a:buFont typeface="Arial" panose="020B0604020202020204" pitchFamily="34" charset="0"/>
                <a:buChar char="•"/>
              </a:pPr>
              <a:r>
                <a:rPr lang="fr-FR" sz="1600" dirty="0">
                  <a:latin typeface="Marianne" panose="02000000000000000000" pitchFamily="2" charset="0"/>
                </a:rPr>
                <a:t>Explication des prochaines étapes</a:t>
              </a:r>
            </a:p>
          </p:txBody>
        </p:sp>
        <p:cxnSp>
          <p:nvCxnSpPr>
            <p:cNvPr id="28" name="Connecteur droit 27">
              <a:extLst>
                <a:ext uri="{FF2B5EF4-FFF2-40B4-BE49-F238E27FC236}">
                  <a16:creationId xmlns:a16="http://schemas.microsoft.com/office/drawing/2014/main" id="{EC1333A2-1F0C-4D6A-BE2C-C0FB1A2A4082}"/>
                </a:ext>
              </a:extLst>
            </p:cNvPr>
            <p:cNvCxnSpPr>
              <a:cxnSpLocks/>
            </p:cNvCxnSpPr>
            <p:nvPr/>
          </p:nvCxnSpPr>
          <p:spPr bwMode="auto">
            <a:xfrm>
              <a:off x="1103765" y="2505903"/>
              <a:ext cx="2520000" cy="0"/>
            </a:xfrm>
            <a:prstGeom prst="line">
              <a:avLst/>
            </a:prstGeom>
            <a:solidFill>
              <a:schemeClr val="accent1"/>
            </a:solidFill>
            <a:ln w="28575" cap="flat" cmpd="sng" algn="ctr">
              <a:solidFill>
                <a:schemeClr val="bg2"/>
              </a:solidFill>
              <a:prstDash val="solid"/>
              <a:round/>
              <a:headEnd type="none" w="med" len="med"/>
              <a:tailEnd type="none" w="med" len="med"/>
            </a:ln>
            <a:effectLst/>
          </p:spPr>
        </p:cxnSp>
      </p:grpSp>
      <p:sp>
        <p:nvSpPr>
          <p:cNvPr id="29" name="ZoneTexte 28">
            <a:extLst>
              <a:ext uri="{FF2B5EF4-FFF2-40B4-BE49-F238E27FC236}">
                <a16:creationId xmlns:a16="http://schemas.microsoft.com/office/drawing/2014/main" id="{65DAD1C1-8F93-4C38-B243-B192A11277E6}"/>
              </a:ext>
            </a:extLst>
          </p:cNvPr>
          <p:cNvSpPr txBox="1"/>
          <p:nvPr/>
        </p:nvSpPr>
        <p:spPr>
          <a:xfrm>
            <a:off x="3305996" y="4848002"/>
            <a:ext cx="5838004" cy="1195725"/>
          </a:xfrm>
          <a:prstGeom prst="rect">
            <a:avLst/>
          </a:prstGeom>
          <a:noFill/>
        </p:spPr>
        <p:txBody>
          <a:bodyPr wrap="square" lIns="0" tIns="0" rIns="0" bIns="0" rtlCol="0" anchor="ctr" anchorCtr="0">
            <a:noAutofit/>
          </a:bodyPr>
          <a:lstStyle/>
          <a:p>
            <a:pPr algn="just" defTabSz="742950">
              <a:defRPr/>
            </a:pPr>
            <a:r>
              <a:rPr lang="fr-FR" sz="13800" b="1" kern="0" dirty="0">
                <a:solidFill>
                  <a:schemeClr val="accent2"/>
                </a:solidFill>
                <a:latin typeface="Marianne" panose="02000000000000000000" pitchFamily="2" charset="0"/>
                <a:cs typeface="Arial" panose="020B0604020202020204" pitchFamily="34" charset="0"/>
              </a:rPr>
              <a:t>MERCI</a:t>
            </a:r>
            <a:endParaRPr lang="fr-FR" sz="16600" b="1" kern="0" dirty="0">
              <a:solidFill>
                <a:schemeClr val="accent2"/>
              </a:solidFill>
              <a:latin typeface="Marianne" panose="02000000000000000000" pitchFamily="2" charset="0"/>
              <a:cs typeface="Arial" panose="020B0604020202020204" pitchFamily="34" charset="0"/>
            </a:endParaRPr>
          </a:p>
        </p:txBody>
      </p:sp>
    </p:spTree>
    <p:extLst>
      <p:ext uri="{BB962C8B-B14F-4D97-AF65-F5344CB8AC3E}">
        <p14:creationId xmlns:p14="http://schemas.microsoft.com/office/powerpoint/2010/main" val="40149506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125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9506856" y="0"/>
            <a:ext cx="3436412" cy="6858000"/>
          </a:xfrm>
          <a:prstGeom prst="rect">
            <a:avLst/>
          </a:prstGeom>
        </p:spPr>
      </p:pic>
      <p:sp>
        <p:nvSpPr>
          <p:cNvPr id="23" name="Titre 1">
            <a:extLst>
              <a:ext uri="{FF2B5EF4-FFF2-40B4-BE49-F238E27FC236}">
                <a16:creationId xmlns:a16="http://schemas.microsoft.com/office/drawing/2014/main" id="{5F50F956-078E-4E8C-8ECC-9B0CFBABD3C4}"/>
              </a:ext>
            </a:extLst>
          </p:cNvPr>
          <p:cNvSpPr txBox="1">
            <a:spLocks/>
          </p:cNvSpPr>
          <p:nvPr/>
        </p:nvSpPr>
        <p:spPr>
          <a:xfrm>
            <a:off x="2120028" y="2611128"/>
            <a:ext cx="7023971" cy="2032791"/>
          </a:xfrm>
          <a:prstGeom prst="rect">
            <a:avLst/>
          </a:prstGeom>
        </p:spPr>
        <p:txBody>
          <a:bodyPr vert="horz" lIns="0" tIns="0" rIns="0" bIns="0" rtlCol="0" anchor="ctr">
            <a:noAutofit/>
          </a:bodyPr>
          <a:lstStyle>
            <a:lvl1pPr algn="ctr" defTabSz="914400" rtl="0" eaLnBrk="1" latinLnBrk="0" hangingPunct="1">
              <a:lnSpc>
                <a:spcPct val="85000"/>
              </a:lnSpc>
              <a:spcBef>
                <a:spcPct val="0"/>
              </a:spcBef>
              <a:buNone/>
              <a:defRPr sz="2800" kern="1200" cap="all" baseline="0">
                <a:solidFill>
                  <a:srgbClr val="000092"/>
                </a:solidFill>
                <a:latin typeface="+mj-lt"/>
                <a:ea typeface="+mj-ea"/>
                <a:cs typeface="+mj-cs"/>
              </a:defRPr>
            </a:lvl1pPr>
          </a:lstStyle>
          <a:p>
            <a:pPr algn="l"/>
            <a:r>
              <a:rPr lang="fr-FR" sz="3200" b="1" i="1" dirty="0">
                <a:solidFill>
                  <a:srgbClr val="273375"/>
                </a:solidFill>
                <a:latin typeface="Marianne ExtraBold" panose="02000000000000000000" pitchFamily="2" charset="0"/>
              </a:rPr>
              <a:t>Contexte, Présentation de Services Publics+ </a:t>
            </a:r>
            <a:r>
              <a:rPr lang="fr-FR" sz="3200" b="1" i="1" dirty="0" err="1">
                <a:solidFill>
                  <a:srgbClr val="273375"/>
                </a:solidFill>
                <a:latin typeface="Marianne ExtraBold" panose="02000000000000000000" pitchFamily="2" charset="0"/>
              </a:rPr>
              <a:t>déclinÉs</a:t>
            </a:r>
            <a:r>
              <a:rPr lang="fr-FR" sz="3200" b="1" i="1" dirty="0">
                <a:solidFill>
                  <a:srgbClr val="273375"/>
                </a:solidFill>
                <a:latin typeface="Marianne ExtraBold" panose="02000000000000000000" pitchFamily="2" charset="0"/>
              </a:rPr>
              <a:t> pour les universités &amp; écoles supérieures</a:t>
            </a:r>
          </a:p>
          <a:p>
            <a:pPr algn="l"/>
            <a:endParaRPr lang="fr-FR" b="1" i="1" dirty="0">
              <a:solidFill>
                <a:srgbClr val="273375"/>
              </a:solidFill>
              <a:latin typeface="Marianne ExtraBold" panose="02000000000000000000" pitchFamily="2" charset="0"/>
            </a:endParaRPr>
          </a:p>
        </p:txBody>
      </p:sp>
      <p:cxnSp>
        <p:nvCxnSpPr>
          <p:cNvPr id="14" name="Connecteur droit 13"/>
          <p:cNvCxnSpPr/>
          <p:nvPr/>
        </p:nvCxnSpPr>
        <p:spPr>
          <a:xfrm>
            <a:off x="1611699" y="2695074"/>
            <a:ext cx="0" cy="1424538"/>
          </a:xfrm>
          <a:prstGeom prst="line">
            <a:avLst/>
          </a:prstGeom>
          <a:ln w="57150">
            <a:solidFill>
              <a:srgbClr val="002060"/>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CA3E6E-6169-4D42-9DA0-64A03B028A2D}"/>
              </a:ext>
            </a:extLst>
          </p:cNvPr>
          <p:cNvSpPr/>
          <p:nvPr/>
        </p:nvSpPr>
        <p:spPr>
          <a:xfrm>
            <a:off x="9506856" y="0"/>
            <a:ext cx="3436411" cy="6858000"/>
          </a:xfrm>
          <a:prstGeom prst="rect">
            <a:avLst/>
          </a:prstGeom>
          <a:solidFill>
            <a:schemeClr val="tx1">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nvGrpSpPr>
          <p:cNvPr id="9" name="Groupe 8"/>
          <p:cNvGrpSpPr/>
          <p:nvPr/>
        </p:nvGrpSpPr>
        <p:grpSpPr>
          <a:xfrm>
            <a:off x="11239575" y="216759"/>
            <a:ext cx="1528082" cy="531157"/>
            <a:chOff x="10440176" y="836713"/>
            <a:chExt cx="1623537" cy="564337"/>
          </a:xfrm>
        </p:grpSpPr>
        <p:pic>
          <p:nvPicPr>
            <p:cNvPr id="11" name="Image 10"/>
            <p:cNvPicPr>
              <a:picLocks noChangeAspect="1"/>
            </p:cNvPicPr>
            <p:nvPr/>
          </p:nvPicPr>
          <p:blipFill rotWithShape="1">
            <a:blip r:embed="rId4" cstate="email">
              <a:extLst>
                <a:ext uri="{28A0092B-C50C-407E-A947-70E740481C1C}">
                  <a14:useLocalDpi xmlns:a14="http://schemas.microsoft.com/office/drawing/2010/main"/>
                </a:ext>
              </a:extLst>
            </a:blip>
            <a:srcRect l="56163" t="39438" r="33053" b="38667"/>
            <a:stretch/>
          </p:blipFill>
          <p:spPr>
            <a:xfrm>
              <a:off x="11569566" y="836713"/>
              <a:ext cx="494147" cy="564337"/>
            </a:xfrm>
            <a:prstGeom prst="rect">
              <a:avLst/>
            </a:prstGeom>
          </p:spPr>
        </p:pic>
        <p:pic>
          <p:nvPicPr>
            <p:cNvPr id="12" name="Image 11"/>
            <p:cNvPicPr>
              <a:picLocks noChangeAspect="1"/>
            </p:cNvPicPr>
            <p:nvPr/>
          </p:nvPicPr>
          <p:blipFill rotWithShape="1">
            <a:blip r:embed="rId5" cstate="email">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a:ext>
              </a:extLst>
            </a:blip>
            <a:srcRect/>
            <a:stretch/>
          </p:blipFill>
          <p:spPr>
            <a:xfrm>
              <a:off x="10440176" y="836713"/>
              <a:ext cx="1114876" cy="564337"/>
            </a:xfrm>
            <a:prstGeom prst="rect">
              <a:avLst/>
            </a:prstGeom>
          </p:spPr>
        </p:pic>
      </p:grpSp>
    </p:spTree>
    <p:extLst>
      <p:ext uri="{BB962C8B-B14F-4D97-AF65-F5344CB8AC3E}">
        <p14:creationId xmlns:p14="http://schemas.microsoft.com/office/powerpoint/2010/main" val="8202312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Espace réservé du numéro de diapositive 5">
            <a:extLst>
              <a:ext uri="{FF2B5EF4-FFF2-40B4-BE49-F238E27FC236}">
                <a16:creationId xmlns:a16="http://schemas.microsoft.com/office/drawing/2014/main" id="{FF78415C-3137-48C0-8CB2-7905612E4302}"/>
              </a:ext>
            </a:extLst>
          </p:cNvPr>
          <p:cNvSpPr txBox="1">
            <a:spLocks/>
          </p:cNvSpPr>
          <p:nvPr/>
        </p:nvSpPr>
        <p:spPr>
          <a:xfrm>
            <a:off x="11480799" y="6492874"/>
            <a:ext cx="702311" cy="365125"/>
          </a:xfrm>
          <a:prstGeom prst="rect">
            <a:avLst/>
          </a:prstGeom>
        </p:spPr>
        <p:txBody>
          <a:bodyPr/>
          <a:lstStyle>
            <a:defPPr>
              <a:defRPr lang="en-US"/>
            </a:defPPr>
            <a:lvl1pPr marL="0" algn="l" defTabSz="457200" rtl="0" eaLnBrk="1" latinLnBrk="0" hangingPunct="1">
              <a:defRPr sz="11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2A4C33C6-C09E-408E-8600-751D3F3D99C3}" type="slidenum">
              <a:rPr lang="fr-FR" smtClean="0"/>
              <a:pPr/>
              <a:t>5</a:t>
            </a:fld>
            <a:endParaRPr lang="fr-FR" dirty="0"/>
          </a:p>
        </p:txBody>
      </p:sp>
      <p:pic>
        <p:nvPicPr>
          <p:cNvPr id="43" name="Image 42">
            <a:extLst>
              <a:ext uri="{FF2B5EF4-FFF2-40B4-BE49-F238E27FC236}">
                <a16:creationId xmlns:a16="http://schemas.microsoft.com/office/drawing/2014/main" id="{ECCE8F06-23FB-4C88-AC5A-58809E2F71B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794449" y="281019"/>
            <a:ext cx="1140845" cy="327007"/>
          </a:xfrm>
          <a:prstGeom prst="rect">
            <a:avLst/>
          </a:prstGeom>
        </p:spPr>
      </p:pic>
      <p:sp>
        <p:nvSpPr>
          <p:cNvPr id="27" name="Titre 1">
            <a:extLst>
              <a:ext uri="{FF2B5EF4-FFF2-40B4-BE49-F238E27FC236}">
                <a16:creationId xmlns:a16="http://schemas.microsoft.com/office/drawing/2014/main" id="{81B20720-2E45-4454-96CC-98B287821F1C}"/>
              </a:ext>
            </a:extLst>
          </p:cNvPr>
          <p:cNvSpPr>
            <a:spLocks noGrp="1"/>
          </p:cNvSpPr>
          <p:nvPr>
            <p:ph type="title"/>
          </p:nvPr>
        </p:nvSpPr>
        <p:spPr>
          <a:xfrm>
            <a:off x="1627141" y="284320"/>
            <a:ext cx="7654019" cy="452855"/>
          </a:xfrm>
        </p:spPr>
        <p:txBody>
          <a:bodyPr/>
          <a:lstStyle/>
          <a:p>
            <a:r>
              <a:rPr lang="fr-FR" sz="2400" b="1" dirty="0">
                <a:latin typeface="Marianne" panose="02000000000000000000" pitchFamily="2" charset="0"/>
              </a:rPr>
              <a:t>Atelier sur les engagements Services Publics+</a:t>
            </a:r>
            <a:endParaRPr lang="fr-FR" sz="1800" b="1" i="1" dirty="0">
              <a:latin typeface="Marianne" panose="02000000000000000000" pitchFamily="2" charset="0"/>
            </a:endParaRPr>
          </a:p>
        </p:txBody>
      </p:sp>
      <p:sp>
        <p:nvSpPr>
          <p:cNvPr id="28" name="Titre 1">
            <a:extLst>
              <a:ext uri="{FF2B5EF4-FFF2-40B4-BE49-F238E27FC236}">
                <a16:creationId xmlns:a16="http://schemas.microsoft.com/office/drawing/2014/main" id="{77CCC9C7-A98A-40DA-AA22-AB23E6AD32E1}"/>
              </a:ext>
            </a:extLst>
          </p:cNvPr>
          <p:cNvSpPr txBox="1">
            <a:spLocks/>
          </p:cNvSpPr>
          <p:nvPr/>
        </p:nvSpPr>
        <p:spPr bwMode="gray">
          <a:xfrm>
            <a:off x="1627141" y="698121"/>
            <a:ext cx="7654019" cy="452855"/>
          </a:xfrm>
          <a:prstGeom prst="rect">
            <a:avLst/>
          </a:prstGeom>
        </p:spPr>
        <p:txBody>
          <a:bodyPr vert="horz" lIns="0" tIns="0" rIns="0" bIns="0" rtlCol="0" anchor="t" anchorCtr="0">
            <a:noAutofit/>
          </a:bodyPr>
          <a:lstStyle>
            <a:lvl1pPr algn="l" defTabSz="1219170" rtl="0" eaLnBrk="1" latinLnBrk="0" hangingPunct="1">
              <a:lnSpc>
                <a:spcPct val="90000"/>
              </a:lnSpc>
              <a:spcBef>
                <a:spcPct val="0"/>
              </a:spcBef>
              <a:buNone/>
              <a:defRPr sz="3400" b="1" kern="1200">
                <a:solidFill>
                  <a:schemeClr val="tx1"/>
                </a:solidFill>
                <a:latin typeface="+mj-lt"/>
                <a:ea typeface="+mj-ea"/>
                <a:cs typeface="+mj-cs"/>
              </a:defRPr>
            </a:lvl1pPr>
          </a:lstStyle>
          <a:p>
            <a:r>
              <a:rPr lang="fr-FR" sz="1800" dirty="0">
                <a:solidFill>
                  <a:schemeClr val="accent2"/>
                </a:solidFill>
                <a:latin typeface="Marianne" panose="02000000000000000000" pitchFamily="2" charset="0"/>
              </a:rPr>
              <a:t>AGENDA DE L’ATELIER</a:t>
            </a:r>
            <a:endParaRPr lang="fr-FR" sz="1400" i="1" dirty="0">
              <a:solidFill>
                <a:schemeClr val="accent2"/>
              </a:solidFill>
              <a:latin typeface="Marianne" panose="02000000000000000000" pitchFamily="2" charset="0"/>
            </a:endParaRPr>
          </a:p>
        </p:txBody>
      </p:sp>
      <p:sp>
        <p:nvSpPr>
          <p:cNvPr id="29" name="ZoneTexte 28">
            <a:extLst>
              <a:ext uri="{FF2B5EF4-FFF2-40B4-BE49-F238E27FC236}">
                <a16:creationId xmlns:a16="http://schemas.microsoft.com/office/drawing/2014/main" id="{CCA8817D-4FE6-4BAE-ACAF-7160C817BF3E}"/>
              </a:ext>
            </a:extLst>
          </p:cNvPr>
          <p:cNvSpPr txBox="1"/>
          <p:nvPr/>
        </p:nvSpPr>
        <p:spPr>
          <a:xfrm>
            <a:off x="479999" y="5611192"/>
            <a:ext cx="2826417" cy="261610"/>
          </a:xfrm>
          <a:prstGeom prst="rect">
            <a:avLst/>
          </a:prstGeom>
          <a:noFill/>
        </p:spPr>
        <p:txBody>
          <a:bodyPr wrap="square" rtlCol="0">
            <a:spAutoFit/>
          </a:bodyPr>
          <a:lstStyle/>
          <a:p>
            <a:pPr algn="ctr">
              <a:spcAft>
                <a:spcPts val="600"/>
              </a:spcAft>
            </a:pPr>
            <a:r>
              <a:rPr lang="fr-FR" sz="1100" b="1" u="sng" dirty="0">
                <a:latin typeface="Marianne" panose="02000000000000000000" pitchFamily="2" charset="0"/>
              </a:rPr>
              <a:t>Animateurs</a:t>
            </a:r>
          </a:p>
        </p:txBody>
      </p:sp>
      <p:sp>
        <p:nvSpPr>
          <p:cNvPr id="30" name="ZoneTexte 29">
            <a:extLst>
              <a:ext uri="{FF2B5EF4-FFF2-40B4-BE49-F238E27FC236}">
                <a16:creationId xmlns:a16="http://schemas.microsoft.com/office/drawing/2014/main" id="{F4B94D6B-CEF5-46AD-BDE8-9C25BE61360A}"/>
              </a:ext>
            </a:extLst>
          </p:cNvPr>
          <p:cNvSpPr txBox="1"/>
          <p:nvPr/>
        </p:nvSpPr>
        <p:spPr>
          <a:xfrm>
            <a:off x="3334296" y="5611192"/>
            <a:ext cx="4779373" cy="507831"/>
          </a:xfrm>
          <a:prstGeom prst="rect">
            <a:avLst/>
          </a:prstGeom>
          <a:noFill/>
        </p:spPr>
        <p:txBody>
          <a:bodyPr wrap="square" rtlCol="0">
            <a:spAutoFit/>
          </a:bodyPr>
          <a:lstStyle/>
          <a:p>
            <a:pPr algn="ctr">
              <a:spcAft>
                <a:spcPts val="600"/>
              </a:spcAft>
            </a:pPr>
            <a:r>
              <a:rPr lang="fr-FR" sz="1100" b="1" u="sng" dirty="0">
                <a:latin typeface="Marianne" panose="02000000000000000000" pitchFamily="2" charset="0"/>
              </a:rPr>
              <a:t>Participants</a:t>
            </a:r>
          </a:p>
          <a:p>
            <a:pPr marR="0" lvl="0" algn="ctr" defTabSz="1219170" rtl="0" eaLnBrk="1" fontAlgn="auto" latinLnBrk="0" hangingPunct="1">
              <a:lnSpc>
                <a:spcPct val="100000"/>
              </a:lnSpc>
              <a:spcBef>
                <a:spcPts val="0"/>
              </a:spcBef>
              <a:spcAft>
                <a:spcPts val="0"/>
              </a:spcAft>
              <a:buClrTx/>
              <a:buSzTx/>
              <a:tabLst/>
              <a:defRPr/>
            </a:pPr>
            <a:r>
              <a:rPr lang="fr-FR" sz="1100" kern="1200" dirty="0">
                <a:solidFill>
                  <a:schemeClr val="dk1"/>
                </a:solidFill>
                <a:effectLst/>
                <a:latin typeface="Marianne" panose="02000000000000000000" pitchFamily="2" charset="0"/>
                <a:ea typeface="+mn-ea"/>
                <a:cs typeface="+mn-cs"/>
              </a:rPr>
              <a:t>X participants</a:t>
            </a:r>
            <a:endParaRPr lang="fr-FR" sz="1100" dirty="0">
              <a:solidFill>
                <a:schemeClr val="dk1"/>
              </a:solidFill>
              <a:latin typeface="Marianne" panose="02000000000000000000" pitchFamily="2" charset="0"/>
            </a:endParaRPr>
          </a:p>
        </p:txBody>
      </p:sp>
      <p:grpSp>
        <p:nvGrpSpPr>
          <p:cNvPr id="31" name="Groupe 30">
            <a:extLst>
              <a:ext uri="{FF2B5EF4-FFF2-40B4-BE49-F238E27FC236}">
                <a16:creationId xmlns:a16="http://schemas.microsoft.com/office/drawing/2014/main" id="{209E14EE-157C-45EE-AD31-181B23B56C88}"/>
              </a:ext>
            </a:extLst>
          </p:cNvPr>
          <p:cNvGrpSpPr/>
          <p:nvPr/>
        </p:nvGrpSpPr>
        <p:grpSpPr>
          <a:xfrm>
            <a:off x="603494" y="1563442"/>
            <a:ext cx="3165135" cy="661184"/>
            <a:chOff x="302749" y="1470975"/>
            <a:chExt cx="3165135" cy="661184"/>
          </a:xfrm>
        </p:grpSpPr>
        <p:sp>
          <p:nvSpPr>
            <p:cNvPr id="32" name="ZoneTexte 31">
              <a:extLst>
                <a:ext uri="{FF2B5EF4-FFF2-40B4-BE49-F238E27FC236}">
                  <a16:creationId xmlns:a16="http://schemas.microsoft.com/office/drawing/2014/main" id="{044D8D7A-1C69-4C11-A160-5A42FDE9CF24}"/>
                </a:ext>
              </a:extLst>
            </p:cNvPr>
            <p:cNvSpPr txBox="1"/>
            <p:nvPr/>
          </p:nvSpPr>
          <p:spPr>
            <a:xfrm>
              <a:off x="1127884" y="1623061"/>
              <a:ext cx="2340000" cy="357012"/>
            </a:xfrm>
            <a:prstGeom prst="rect">
              <a:avLst/>
            </a:prstGeom>
            <a:noFill/>
          </p:spPr>
          <p:txBody>
            <a:bodyPr wrap="square" lIns="0" tIns="0" rIns="0" bIns="0" rtlCol="0" anchor="ctr" anchorCtr="0">
              <a:noAutofit/>
            </a:bodyPr>
            <a:lstStyle/>
            <a:p>
              <a:pPr defTabSz="742950">
                <a:defRPr/>
              </a:pPr>
              <a:r>
                <a:rPr lang="fr-FR" sz="1400" b="1" kern="0" dirty="0">
                  <a:solidFill>
                    <a:sysClr val="windowText" lastClr="000000"/>
                  </a:solidFill>
                  <a:latin typeface="Marianne" panose="02000000000000000000" pitchFamily="2" charset="0"/>
                  <a:cs typeface="Arial" panose="020B0604020202020204" pitchFamily="34" charset="0"/>
                </a:rPr>
                <a:t>09H00</a:t>
              </a:r>
            </a:p>
            <a:p>
              <a:pPr defTabSz="742950">
                <a:defRPr/>
              </a:pPr>
              <a:r>
                <a:rPr lang="fr-FR" sz="1100" kern="0" dirty="0">
                  <a:solidFill>
                    <a:sysClr val="windowText" lastClr="000000"/>
                  </a:solidFill>
                  <a:latin typeface="Marianne" panose="02000000000000000000" pitchFamily="2" charset="0"/>
                  <a:cs typeface="Arial" panose="020B0604020202020204" pitchFamily="34" charset="0"/>
                </a:rPr>
                <a:t>Accuei</a:t>
              </a:r>
              <a:r>
                <a:rPr lang="fr-FR" sz="1200" kern="0" dirty="0">
                  <a:solidFill>
                    <a:sysClr val="windowText" lastClr="000000"/>
                  </a:solidFill>
                  <a:latin typeface="Marianne" panose="02000000000000000000" pitchFamily="2" charset="0"/>
                  <a:cs typeface="Arial" panose="020B0604020202020204" pitchFamily="34" charset="0"/>
                </a:rPr>
                <a:t>l</a:t>
              </a:r>
            </a:p>
          </p:txBody>
        </p:sp>
        <p:grpSp>
          <p:nvGrpSpPr>
            <p:cNvPr id="34" name="Groupe 33">
              <a:extLst>
                <a:ext uri="{FF2B5EF4-FFF2-40B4-BE49-F238E27FC236}">
                  <a16:creationId xmlns:a16="http://schemas.microsoft.com/office/drawing/2014/main" id="{EA3D44CB-E596-4034-8F8F-28E6F8CC15D3}"/>
                </a:ext>
              </a:extLst>
            </p:cNvPr>
            <p:cNvGrpSpPr/>
            <p:nvPr/>
          </p:nvGrpSpPr>
          <p:grpSpPr>
            <a:xfrm>
              <a:off x="302749" y="1470975"/>
              <a:ext cx="671590" cy="661184"/>
              <a:chOff x="297289" y="1727827"/>
              <a:chExt cx="671590" cy="661184"/>
            </a:xfrm>
          </p:grpSpPr>
          <p:pic>
            <p:nvPicPr>
              <p:cNvPr id="36" name="Image 35">
                <a:extLst>
                  <a:ext uri="{FF2B5EF4-FFF2-40B4-BE49-F238E27FC236}">
                    <a16:creationId xmlns:a16="http://schemas.microsoft.com/office/drawing/2014/main" id="{F4D1383E-12A1-4226-BAF1-7EAA9211E4DF}"/>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13320" y="1845550"/>
                <a:ext cx="439529" cy="425738"/>
              </a:xfrm>
              <a:prstGeom prst="rect">
                <a:avLst/>
              </a:prstGeom>
              <a:solidFill>
                <a:schemeClr val="bg1">
                  <a:lumMod val="50000"/>
                </a:schemeClr>
              </a:solidFill>
            </p:spPr>
          </p:pic>
          <p:sp>
            <p:nvSpPr>
              <p:cNvPr id="38" name="Espace réservé du texte 2">
                <a:extLst>
                  <a:ext uri="{FF2B5EF4-FFF2-40B4-BE49-F238E27FC236}">
                    <a16:creationId xmlns:a16="http://schemas.microsoft.com/office/drawing/2014/main" id="{69542C61-CFF9-4E32-8089-2B24313A9642}"/>
                  </a:ext>
                </a:extLst>
              </p:cNvPr>
              <p:cNvSpPr txBox="1">
                <a:spLocks/>
              </p:cNvSpPr>
              <p:nvPr/>
            </p:nvSpPr>
            <p:spPr>
              <a:xfrm>
                <a:off x="297289" y="1727827"/>
                <a:ext cx="671590" cy="661184"/>
              </a:xfrm>
              <a:prstGeom prst="ellipse">
                <a:avLst/>
              </a:prstGeom>
              <a:ln w="38100">
                <a:solidFill>
                  <a:schemeClr val="bg1">
                    <a:lumMod val="50000"/>
                  </a:schemeClr>
                </a:solidFill>
                <a:miter lim="800000"/>
              </a:ln>
            </p:spPr>
            <p:txBody>
              <a:bodyPr lIns="0" tIns="0" rIns="0" bIns="0" anchor="ctr" anchorCtr="0"/>
              <a:lstStyle>
                <a:lvl1pPr marL="0" indent="0" algn="ctr" defTabSz="685800" rtl="0" eaLnBrk="1" latinLnBrk="0" hangingPunct="1">
                  <a:lnSpc>
                    <a:spcPct val="90000"/>
                  </a:lnSpc>
                  <a:spcBef>
                    <a:spcPts val="0"/>
                  </a:spcBef>
                  <a:spcAft>
                    <a:spcPts val="700"/>
                  </a:spcAft>
                  <a:buFont typeface="Arial" panose="020B0604020202020204" pitchFamily="34" charset="0"/>
                  <a:buNone/>
                  <a:defRPr sz="7200" b="0" kern="1200" cap="all" baseline="0">
                    <a:solidFill>
                      <a:schemeClr val="bg1"/>
                    </a:solidFill>
                    <a:latin typeface="+mn-lt"/>
                    <a:ea typeface="+mn-ea"/>
                    <a:cs typeface="+mn-cs"/>
                  </a:defRPr>
                </a:lvl1pPr>
                <a:lvl2pPr marL="133350" indent="-133350" algn="l" defTabSz="685800" rtl="0" eaLnBrk="1" latinLnBrk="0" hangingPunct="1">
                  <a:lnSpc>
                    <a:spcPct val="90000"/>
                  </a:lnSpc>
                  <a:spcBef>
                    <a:spcPts val="2200"/>
                  </a:spcBef>
                  <a:buClr>
                    <a:schemeClr val="bg1"/>
                  </a:buClr>
                  <a:buFont typeface="Arial" panose="020B0604020202020204" pitchFamily="34" charset="0"/>
                  <a:buChar char="•"/>
                  <a:defRPr sz="1600" b="0" kern="1200">
                    <a:solidFill>
                      <a:srgbClr val="6E6E78"/>
                    </a:solidFill>
                    <a:latin typeface="+mn-lt"/>
                    <a:ea typeface="+mn-ea"/>
                    <a:cs typeface="+mn-cs"/>
                  </a:defRPr>
                </a:lvl2pPr>
                <a:lvl3pPr marL="147638" indent="0" algn="l" defTabSz="685800" rtl="0" eaLnBrk="1" latinLnBrk="0" hangingPunct="1">
                  <a:lnSpc>
                    <a:spcPct val="90000"/>
                  </a:lnSpc>
                  <a:spcBef>
                    <a:spcPts val="0"/>
                  </a:spcBef>
                  <a:buFont typeface="Arial" panose="020B0604020202020204" pitchFamily="34" charset="0"/>
                  <a:buNone/>
                  <a:defRPr sz="1600" kern="1200">
                    <a:solidFill>
                      <a:srgbClr val="6E6E78"/>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100" kern="1200">
                    <a:solidFill>
                      <a:srgbClr val="6E6E78"/>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100" kern="1200">
                    <a:solidFill>
                      <a:srgbClr val="6E6E78"/>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defTabSz="557213">
                  <a:spcAft>
                    <a:spcPts val="569"/>
                  </a:spcAft>
                  <a:defRPr/>
                </a:pPr>
                <a:endParaRPr lang="fr-FR" sz="1100" cap="none" dirty="0">
                  <a:solidFill>
                    <a:schemeClr val="tx1"/>
                  </a:solidFill>
                  <a:latin typeface="Arial"/>
                </a:endParaRPr>
              </a:p>
            </p:txBody>
          </p:sp>
        </p:grpSp>
      </p:grpSp>
      <p:grpSp>
        <p:nvGrpSpPr>
          <p:cNvPr id="40" name="Groupe 39">
            <a:extLst>
              <a:ext uri="{FF2B5EF4-FFF2-40B4-BE49-F238E27FC236}">
                <a16:creationId xmlns:a16="http://schemas.microsoft.com/office/drawing/2014/main" id="{F4B4E82C-2E67-4673-9749-5BA878310177}"/>
              </a:ext>
            </a:extLst>
          </p:cNvPr>
          <p:cNvGrpSpPr/>
          <p:nvPr/>
        </p:nvGrpSpPr>
        <p:grpSpPr>
          <a:xfrm>
            <a:off x="4498954" y="2671350"/>
            <a:ext cx="3188675" cy="661184"/>
            <a:chOff x="4342858" y="2439803"/>
            <a:chExt cx="3188675" cy="661184"/>
          </a:xfrm>
        </p:grpSpPr>
        <p:sp>
          <p:nvSpPr>
            <p:cNvPr id="41" name="ZoneTexte 40">
              <a:extLst>
                <a:ext uri="{FF2B5EF4-FFF2-40B4-BE49-F238E27FC236}">
                  <a16:creationId xmlns:a16="http://schemas.microsoft.com/office/drawing/2014/main" id="{37D79E81-C05D-4CA4-BBAF-0FD99B970A56}"/>
                </a:ext>
              </a:extLst>
            </p:cNvPr>
            <p:cNvSpPr txBox="1"/>
            <p:nvPr/>
          </p:nvSpPr>
          <p:spPr>
            <a:xfrm>
              <a:off x="5191533" y="2591889"/>
              <a:ext cx="2340000" cy="357012"/>
            </a:xfrm>
            <a:prstGeom prst="rect">
              <a:avLst/>
            </a:prstGeom>
            <a:noFill/>
          </p:spPr>
          <p:txBody>
            <a:bodyPr wrap="square" lIns="0" tIns="0" rIns="0" bIns="0" rtlCol="0" anchor="ctr" anchorCtr="0">
              <a:noAutofit/>
            </a:bodyPr>
            <a:lstStyle/>
            <a:p>
              <a:pPr defTabSz="742950">
                <a:defRPr/>
              </a:pPr>
              <a:r>
                <a:rPr lang="fr-FR" sz="1400" b="1" kern="0" dirty="0">
                  <a:solidFill>
                    <a:sysClr val="windowText" lastClr="000000"/>
                  </a:solidFill>
                  <a:latin typeface="Marianne" panose="02000000000000000000" pitchFamily="2" charset="0"/>
                  <a:cs typeface="Arial" panose="020B0604020202020204" pitchFamily="34" charset="0"/>
                </a:rPr>
                <a:t>11H10 – 5 mn</a:t>
              </a:r>
            </a:p>
            <a:p>
              <a:pPr defTabSz="742950">
                <a:defRPr/>
              </a:pPr>
              <a:r>
                <a:rPr lang="fr-FR" sz="1100" kern="0" dirty="0">
                  <a:solidFill>
                    <a:sysClr val="windowText" lastClr="000000"/>
                  </a:solidFill>
                  <a:latin typeface="Marianne" panose="02000000000000000000" pitchFamily="2" charset="0"/>
                  <a:cs typeface="Arial" panose="020B0604020202020204" pitchFamily="34" charset="0"/>
                </a:rPr>
                <a:t> Pause</a:t>
              </a:r>
            </a:p>
          </p:txBody>
        </p:sp>
        <p:grpSp>
          <p:nvGrpSpPr>
            <p:cNvPr id="42" name="Groupe 41">
              <a:extLst>
                <a:ext uri="{FF2B5EF4-FFF2-40B4-BE49-F238E27FC236}">
                  <a16:creationId xmlns:a16="http://schemas.microsoft.com/office/drawing/2014/main" id="{559D7132-812F-490F-9168-F8B894D328F1}"/>
                </a:ext>
              </a:extLst>
            </p:cNvPr>
            <p:cNvGrpSpPr/>
            <p:nvPr/>
          </p:nvGrpSpPr>
          <p:grpSpPr>
            <a:xfrm>
              <a:off x="4342858" y="2439803"/>
              <a:ext cx="671590" cy="661184"/>
              <a:chOff x="4356853" y="2629922"/>
              <a:chExt cx="671590" cy="661184"/>
            </a:xfrm>
          </p:grpSpPr>
          <p:pic>
            <p:nvPicPr>
              <p:cNvPr id="44" name="Image 43">
                <a:extLst>
                  <a:ext uri="{FF2B5EF4-FFF2-40B4-BE49-F238E27FC236}">
                    <a16:creationId xmlns:a16="http://schemas.microsoft.com/office/drawing/2014/main" id="{607279A6-C264-4A98-875C-80B85450181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472884" y="2747645"/>
                <a:ext cx="439529" cy="425738"/>
              </a:xfrm>
              <a:prstGeom prst="rect">
                <a:avLst/>
              </a:prstGeom>
            </p:spPr>
          </p:pic>
          <p:sp>
            <p:nvSpPr>
              <p:cNvPr id="45" name="Espace réservé du texte 2">
                <a:extLst>
                  <a:ext uri="{FF2B5EF4-FFF2-40B4-BE49-F238E27FC236}">
                    <a16:creationId xmlns:a16="http://schemas.microsoft.com/office/drawing/2014/main" id="{579D58FA-E47C-41AA-8777-E72037F3E69D}"/>
                  </a:ext>
                </a:extLst>
              </p:cNvPr>
              <p:cNvSpPr txBox="1">
                <a:spLocks/>
              </p:cNvSpPr>
              <p:nvPr/>
            </p:nvSpPr>
            <p:spPr>
              <a:xfrm>
                <a:off x="4356853" y="2629922"/>
                <a:ext cx="671590" cy="661184"/>
              </a:xfrm>
              <a:prstGeom prst="ellipse">
                <a:avLst/>
              </a:prstGeom>
              <a:ln w="38100">
                <a:solidFill>
                  <a:schemeClr val="bg1">
                    <a:lumMod val="50000"/>
                  </a:schemeClr>
                </a:solidFill>
                <a:miter lim="800000"/>
              </a:ln>
            </p:spPr>
            <p:txBody>
              <a:bodyPr lIns="0" tIns="0" rIns="0" bIns="0" anchor="ctr" anchorCtr="0"/>
              <a:lstStyle>
                <a:lvl1pPr marL="0" indent="0" algn="ctr" defTabSz="685800" rtl="0" eaLnBrk="1" latinLnBrk="0" hangingPunct="1">
                  <a:lnSpc>
                    <a:spcPct val="90000"/>
                  </a:lnSpc>
                  <a:spcBef>
                    <a:spcPts val="0"/>
                  </a:spcBef>
                  <a:spcAft>
                    <a:spcPts val="700"/>
                  </a:spcAft>
                  <a:buFont typeface="Arial" panose="020B0604020202020204" pitchFamily="34" charset="0"/>
                  <a:buNone/>
                  <a:defRPr sz="7200" b="0" kern="1200" cap="all" baseline="0">
                    <a:solidFill>
                      <a:schemeClr val="bg1"/>
                    </a:solidFill>
                    <a:latin typeface="+mn-lt"/>
                    <a:ea typeface="+mn-ea"/>
                    <a:cs typeface="+mn-cs"/>
                  </a:defRPr>
                </a:lvl1pPr>
                <a:lvl2pPr marL="133350" indent="-133350" algn="l" defTabSz="685800" rtl="0" eaLnBrk="1" latinLnBrk="0" hangingPunct="1">
                  <a:lnSpc>
                    <a:spcPct val="90000"/>
                  </a:lnSpc>
                  <a:spcBef>
                    <a:spcPts val="2200"/>
                  </a:spcBef>
                  <a:buClr>
                    <a:schemeClr val="bg1"/>
                  </a:buClr>
                  <a:buFont typeface="Arial" panose="020B0604020202020204" pitchFamily="34" charset="0"/>
                  <a:buChar char="•"/>
                  <a:defRPr sz="1600" b="0" kern="1200">
                    <a:solidFill>
                      <a:srgbClr val="6E6E78"/>
                    </a:solidFill>
                    <a:latin typeface="+mn-lt"/>
                    <a:ea typeface="+mn-ea"/>
                    <a:cs typeface="+mn-cs"/>
                  </a:defRPr>
                </a:lvl2pPr>
                <a:lvl3pPr marL="147638" indent="0" algn="l" defTabSz="685800" rtl="0" eaLnBrk="1" latinLnBrk="0" hangingPunct="1">
                  <a:lnSpc>
                    <a:spcPct val="90000"/>
                  </a:lnSpc>
                  <a:spcBef>
                    <a:spcPts val="0"/>
                  </a:spcBef>
                  <a:buFont typeface="Arial" panose="020B0604020202020204" pitchFamily="34" charset="0"/>
                  <a:buNone/>
                  <a:defRPr sz="1600" kern="1200">
                    <a:solidFill>
                      <a:srgbClr val="6E6E78"/>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100" kern="1200">
                    <a:solidFill>
                      <a:srgbClr val="6E6E78"/>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100" kern="1200">
                    <a:solidFill>
                      <a:srgbClr val="6E6E78"/>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defTabSz="557213">
                  <a:spcAft>
                    <a:spcPts val="569"/>
                  </a:spcAft>
                  <a:defRPr/>
                </a:pPr>
                <a:endParaRPr lang="fr-FR" sz="1100" cap="none" dirty="0">
                  <a:solidFill>
                    <a:schemeClr val="tx1"/>
                  </a:solidFill>
                  <a:latin typeface="Arial"/>
                </a:endParaRPr>
              </a:p>
            </p:txBody>
          </p:sp>
        </p:grpSp>
      </p:grpSp>
      <p:grpSp>
        <p:nvGrpSpPr>
          <p:cNvPr id="46" name="Groupe 45">
            <a:extLst>
              <a:ext uri="{FF2B5EF4-FFF2-40B4-BE49-F238E27FC236}">
                <a16:creationId xmlns:a16="http://schemas.microsoft.com/office/drawing/2014/main" id="{2A099E48-BD2D-4D17-9627-349DAF559306}"/>
              </a:ext>
            </a:extLst>
          </p:cNvPr>
          <p:cNvGrpSpPr/>
          <p:nvPr/>
        </p:nvGrpSpPr>
        <p:grpSpPr>
          <a:xfrm>
            <a:off x="608276" y="2595293"/>
            <a:ext cx="2601649" cy="813298"/>
            <a:chOff x="302749" y="2363746"/>
            <a:chExt cx="2601649" cy="813298"/>
          </a:xfrm>
        </p:grpSpPr>
        <p:sp>
          <p:nvSpPr>
            <p:cNvPr id="47" name="ZoneTexte 46">
              <a:extLst>
                <a:ext uri="{FF2B5EF4-FFF2-40B4-BE49-F238E27FC236}">
                  <a16:creationId xmlns:a16="http://schemas.microsoft.com/office/drawing/2014/main" id="{E02B8451-359D-48E9-96C5-BE49D39142F2}"/>
                </a:ext>
              </a:extLst>
            </p:cNvPr>
            <p:cNvSpPr txBox="1"/>
            <p:nvPr/>
          </p:nvSpPr>
          <p:spPr>
            <a:xfrm>
              <a:off x="1127884" y="2363746"/>
              <a:ext cx="1776514" cy="813298"/>
            </a:xfrm>
            <a:prstGeom prst="rect">
              <a:avLst/>
            </a:prstGeom>
            <a:noFill/>
          </p:spPr>
          <p:txBody>
            <a:bodyPr wrap="square" lIns="0" tIns="0" rIns="0" bIns="0" rtlCol="0" anchor="ctr" anchorCtr="0">
              <a:noAutofit/>
            </a:bodyPr>
            <a:lstStyle/>
            <a:p>
              <a:pPr defTabSz="742950">
                <a:defRPr/>
              </a:pPr>
              <a:r>
                <a:rPr lang="fr-FR" sz="1400" b="1" kern="0" dirty="0">
                  <a:solidFill>
                    <a:sysClr val="windowText" lastClr="000000"/>
                  </a:solidFill>
                  <a:latin typeface="Marianne" panose="02000000000000000000" pitchFamily="2" charset="0"/>
                  <a:cs typeface="Arial" panose="020B0604020202020204" pitchFamily="34" charset="0"/>
                </a:rPr>
                <a:t>09H15 – 30mn</a:t>
              </a:r>
            </a:p>
            <a:p>
              <a:pPr algn="just" defTabSz="742950">
                <a:defRPr/>
              </a:pPr>
              <a:r>
                <a:rPr lang="fr-FR" sz="1100" baseline="0" dirty="0">
                  <a:latin typeface="Marianne" panose="02000000000000000000" pitchFamily="2" charset="0"/>
                </a:rPr>
                <a:t>Contexte, présentation de Services Publics +</a:t>
              </a:r>
            </a:p>
            <a:p>
              <a:pPr algn="just" defTabSz="742950">
                <a:defRPr/>
              </a:pPr>
              <a:r>
                <a:rPr lang="fr-FR" sz="1100" i="1" baseline="0" dirty="0">
                  <a:latin typeface="Marianne" panose="02000000000000000000" pitchFamily="2" charset="0"/>
                </a:rPr>
                <a:t>Format Plénière</a:t>
              </a:r>
              <a:endParaRPr lang="fr-FR" sz="1400" i="1" kern="0" dirty="0">
                <a:solidFill>
                  <a:sysClr val="windowText" lastClr="000000"/>
                </a:solidFill>
                <a:latin typeface="Marianne" panose="02000000000000000000" pitchFamily="2" charset="0"/>
                <a:cs typeface="Arial" panose="020B0604020202020204" pitchFamily="34" charset="0"/>
              </a:endParaRPr>
            </a:p>
          </p:txBody>
        </p:sp>
        <p:grpSp>
          <p:nvGrpSpPr>
            <p:cNvPr id="50" name="Groupe 49">
              <a:extLst>
                <a:ext uri="{FF2B5EF4-FFF2-40B4-BE49-F238E27FC236}">
                  <a16:creationId xmlns:a16="http://schemas.microsoft.com/office/drawing/2014/main" id="{904E752D-1C9C-4356-BFDD-AE56191434E3}"/>
                </a:ext>
              </a:extLst>
            </p:cNvPr>
            <p:cNvGrpSpPr/>
            <p:nvPr/>
          </p:nvGrpSpPr>
          <p:grpSpPr>
            <a:xfrm>
              <a:off x="302749" y="2363746"/>
              <a:ext cx="671590" cy="661184"/>
              <a:chOff x="297289" y="2621356"/>
              <a:chExt cx="671590" cy="661184"/>
            </a:xfrm>
          </p:grpSpPr>
          <p:sp>
            <p:nvSpPr>
              <p:cNvPr id="51" name="Espace réservé du texte 2">
                <a:extLst>
                  <a:ext uri="{FF2B5EF4-FFF2-40B4-BE49-F238E27FC236}">
                    <a16:creationId xmlns:a16="http://schemas.microsoft.com/office/drawing/2014/main" id="{B6B2C885-8E85-4241-9650-0A6E2CDBFE7D}"/>
                  </a:ext>
                </a:extLst>
              </p:cNvPr>
              <p:cNvSpPr txBox="1">
                <a:spLocks/>
              </p:cNvSpPr>
              <p:nvPr/>
            </p:nvSpPr>
            <p:spPr>
              <a:xfrm>
                <a:off x="297289" y="2621356"/>
                <a:ext cx="671590" cy="661184"/>
              </a:xfrm>
              <a:prstGeom prst="ellipse">
                <a:avLst/>
              </a:prstGeom>
              <a:ln w="38100">
                <a:solidFill>
                  <a:schemeClr val="accent4"/>
                </a:solidFill>
                <a:miter lim="800000"/>
              </a:ln>
            </p:spPr>
            <p:txBody>
              <a:bodyPr lIns="0" tIns="0" rIns="0" bIns="0" anchor="ctr" anchorCtr="0"/>
              <a:lstStyle>
                <a:lvl1pPr marL="0" indent="0" algn="ctr" defTabSz="685800" rtl="0" eaLnBrk="1" latinLnBrk="0" hangingPunct="1">
                  <a:lnSpc>
                    <a:spcPct val="90000"/>
                  </a:lnSpc>
                  <a:spcBef>
                    <a:spcPts val="0"/>
                  </a:spcBef>
                  <a:spcAft>
                    <a:spcPts val="700"/>
                  </a:spcAft>
                  <a:buFont typeface="Arial" panose="020B0604020202020204" pitchFamily="34" charset="0"/>
                  <a:buNone/>
                  <a:defRPr sz="7200" b="0" kern="1200" cap="all" baseline="0">
                    <a:solidFill>
                      <a:schemeClr val="bg1"/>
                    </a:solidFill>
                    <a:latin typeface="+mn-lt"/>
                    <a:ea typeface="+mn-ea"/>
                    <a:cs typeface="+mn-cs"/>
                  </a:defRPr>
                </a:lvl1pPr>
                <a:lvl2pPr marL="133350" indent="-133350" algn="l" defTabSz="685800" rtl="0" eaLnBrk="1" latinLnBrk="0" hangingPunct="1">
                  <a:lnSpc>
                    <a:spcPct val="90000"/>
                  </a:lnSpc>
                  <a:spcBef>
                    <a:spcPts val="2200"/>
                  </a:spcBef>
                  <a:buClr>
                    <a:schemeClr val="bg1"/>
                  </a:buClr>
                  <a:buFont typeface="Arial" panose="020B0604020202020204" pitchFamily="34" charset="0"/>
                  <a:buChar char="•"/>
                  <a:defRPr sz="1600" b="0" kern="1200">
                    <a:solidFill>
                      <a:srgbClr val="6E6E78"/>
                    </a:solidFill>
                    <a:latin typeface="+mn-lt"/>
                    <a:ea typeface="+mn-ea"/>
                    <a:cs typeface="+mn-cs"/>
                  </a:defRPr>
                </a:lvl2pPr>
                <a:lvl3pPr marL="147638" indent="0" algn="l" defTabSz="685800" rtl="0" eaLnBrk="1" latinLnBrk="0" hangingPunct="1">
                  <a:lnSpc>
                    <a:spcPct val="90000"/>
                  </a:lnSpc>
                  <a:spcBef>
                    <a:spcPts val="0"/>
                  </a:spcBef>
                  <a:buFont typeface="Arial" panose="020B0604020202020204" pitchFamily="34" charset="0"/>
                  <a:buNone/>
                  <a:defRPr sz="1600" kern="1200">
                    <a:solidFill>
                      <a:srgbClr val="6E6E78"/>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100" kern="1200">
                    <a:solidFill>
                      <a:srgbClr val="6E6E78"/>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100" kern="1200">
                    <a:solidFill>
                      <a:srgbClr val="6E6E78"/>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defTabSz="557213">
                  <a:spcAft>
                    <a:spcPts val="569"/>
                  </a:spcAft>
                  <a:defRPr/>
                </a:pPr>
                <a:endParaRPr lang="fr-FR" sz="1100" cap="none" dirty="0">
                  <a:solidFill>
                    <a:schemeClr val="tx1"/>
                  </a:solidFill>
                  <a:latin typeface="Arial"/>
                </a:endParaRPr>
              </a:p>
            </p:txBody>
          </p:sp>
          <p:pic>
            <p:nvPicPr>
              <p:cNvPr id="52" name="Graphique 51" descr="Marketing avec un remplissage uni">
                <a:extLst>
                  <a:ext uri="{FF2B5EF4-FFF2-40B4-BE49-F238E27FC236}">
                    <a16:creationId xmlns:a16="http://schemas.microsoft.com/office/drawing/2014/main" id="{306E38B1-B890-4DFB-B391-718BCDCFBF8B}"/>
                  </a:ext>
                </a:extLst>
              </p:cNvPr>
              <p:cNvPicPr>
                <a:picLocks noChangeAspect="1"/>
              </p:cNvPicPr>
              <p:nvPr/>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360367" y="2679231"/>
                <a:ext cx="545434" cy="545434"/>
              </a:xfrm>
              <a:prstGeom prst="rect">
                <a:avLst/>
              </a:prstGeom>
            </p:spPr>
          </p:pic>
        </p:grpSp>
      </p:grpSp>
      <p:grpSp>
        <p:nvGrpSpPr>
          <p:cNvPr id="53" name="Groupe 52">
            <a:extLst>
              <a:ext uri="{FF2B5EF4-FFF2-40B4-BE49-F238E27FC236}">
                <a16:creationId xmlns:a16="http://schemas.microsoft.com/office/drawing/2014/main" id="{608F22ED-35B8-43C6-A068-03618221F7CA}"/>
              </a:ext>
            </a:extLst>
          </p:cNvPr>
          <p:cNvGrpSpPr/>
          <p:nvPr/>
        </p:nvGrpSpPr>
        <p:grpSpPr>
          <a:xfrm>
            <a:off x="4504942" y="1477879"/>
            <a:ext cx="3332528" cy="867255"/>
            <a:chOff x="4347985" y="1385413"/>
            <a:chExt cx="3332528" cy="867255"/>
          </a:xfrm>
        </p:grpSpPr>
        <p:sp>
          <p:nvSpPr>
            <p:cNvPr id="54" name="ZoneTexte 53">
              <a:extLst>
                <a:ext uri="{FF2B5EF4-FFF2-40B4-BE49-F238E27FC236}">
                  <a16:creationId xmlns:a16="http://schemas.microsoft.com/office/drawing/2014/main" id="{844F5B62-2C7B-49C3-A100-BBFFB919855E}"/>
                </a:ext>
              </a:extLst>
            </p:cNvPr>
            <p:cNvSpPr txBox="1"/>
            <p:nvPr/>
          </p:nvSpPr>
          <p:spPr>
            <a:xfrm>
              <a:off x="5179808" y="1385413"/>
              <a:ext cx="2500705" cy="867255"/>
            </a:xfrm>
            <a:prstGeom prst="rect">
              <a:avLst/>
            </a:prstGeom>
            <a:noFill/>
          </p:spPr>
          <p:txBody>
            <a:bodyPr wrap="square" lIns="0" tIns="0" rIns="0" bIns="0" rtlCol="0" anchor="ctr" anchorCtr="0">
              <a:noAutofit/>
            </a:bodyPr>
            <a:lstStyle/>
            <a:p>
              <a:pPr defTabSz="742950">
                <a:defRPr/>
              </a:pPr>
              <a:r>
                <a:rPr lang="fr-FR" sz="1400" b="1" kern="0" dirty="0">
                  <a:solidFill>
                    <a:sysClr val="windowText" lastClr="000000"/>
                  </a:solidFill>
                  <a:latin typeface="Marianne" panose="02000000000000000000" pitchFamily="2" charset="0"/>
                  <a:cs typeface="Arial" panose="020B0604020202020204" pitchFamily="34" charset="0"/>
                </a:rPr>
                <a:t>10H50 – 20mn</a:t>
              </a:r>
            </a:p>
            <a:p>
              <a:pPr defTabSz="742950">
                <a:defRPr/>
              </a:pPr>
              <a:r>
                <a:rPr lang="fr-FR" sz="1100" kern="0" dirty="0">
                  <a:solidFill>
                    <a:sysClr val="windowText" lastClr="000000"/>
                  </a:solidFill>
                  <a:latin typeface="Marianne" panose="02000000000000000000" pitchFamily="2" charset="0"/>
                  <a:cs typeface="Arial" panose="020B0604020202020204" pitchFamily="34" charset="0"/>
                </a:rPr>
                <a:t>Restitution de l’atelier déambulation</a:t>
              </a:r>
              <a:endParaRPr lang="fr-FR" sz="1100" dirty="0">
                <a:latin typeface="Marianne" panose="02000000000000000000" pitchFamily="2" charset="0"/>
              </a:endParaRPr>
            </a:p>
            <a:p>
              <a:pPr defTabSz="742950">
                <a:defRPr/>
              </a:pPr>
              <a:r>
                <a:rPr lang="fr-FR" sz="1100" i="1" baseline="0" dirty="0">
                  <a:latin typeface="Marianne" panose="02000000000000000000" pitchFamily="2" charset="0"/>
                </a:rPr>
                <a:t>Format Plénière</a:t>
              </a:r>
              <a:endParaRPr lang="fr-FR" sz="1100" kern="0" dirty="0">
                <a:solidFill>
                  <a:sysClr val="windowText" lastClr="000000"/>
                </a:solidFill>
                <a:latin typeface="Marianne" panose="02000000000000000000" pitchFamily="2" charset="0"/>
                <a:cs typeface="Arial" panose="020B0604020202020204" pitchFamily="34" charset="0"/>
              </a:endParaRPr>
            </a:p>
          </p:txBody>
        </p:sp>
        <p:grpSp>
          <p:nvGrpSpPr>
            <p:cNvPr id="55" name="Groupe 54">
              <a:extLst>
                <a:ext uri="{FF2B5EF4-FFF2-40B4-BE49-F238E27FC236}">
                  <a16:creationId xmlns:a16="http://schemas.microsoft.com/office/drawing/2014/main" id="{A598A487-EEAF-40C4-863B-9DA9F13491D2}"/>
                </a:ext>
              </a:extLst>
            </p:cNvPr>
            <p:cNvGrpSpPr/>
            <p:nvPr/>
          </p:nvGrpSpPr>
          <p:grpSpPr>
            <a:xfrm>
              <a:off x="4347985" y="1385413"/>
              <a:ext cx="671590" cy="661184"/>
              <a:chOff x="4339118" y="1610040"/>
              <a:chExt cx="671590" cy="661184"/>
            </a:xfrm>
          </p:grpSpPr>
          <p:sp>
            <p:nvSpPr>
              <p:cNvPr id="56" name="Espace réservé du texte 2">
                <a:extLst>
                  <a:ext uri="{FF2B5EF4-FFF2-40B4-BE49-F238E27FC236}">
                    <a16:creationId xmlns:a16="http://schemas.microsoft.com/office/drawing/2014/main" id="{47950C4E-B2E9-432D-8464-3ADBB990F4AF}"/>
                  </a:ext>
                </a:extLst>
              </p:cNvPr>
              <p:cNvSpPr txBox="1">
                <a:spLocks/>
              </p:cNvSpPr>
              <p:nvPr/>
            </p:nvSpPr>
            <p:spPr>
              <a:xfrm>
                <a:off x="4339118" y="1610040"/>
                <a:ext cx="671590" cy="661184"/>
              </a:xfrm>
              <a:prstGeom prst="ellipse">
                <a:avLst/>
              </a:prstGeom>
              <a:ln w="38100">
                <a:solidFill>
                  <a:schemeClr val="accent2"/>
                </a:solidFill>
                <a:miter lim="800000"/>
              </a:ln>
            </p:spPr>
            <p:txBody>
              <a:bodyPr lIns="0" tIns="0" rIns="0" bIns="0" anchor="ctr" anchorCtr="0"/>
              <a:lstStyle>
                <a:lvl1pPr marL="0" indent="0" algn="ctr" defTabSz="685800" rtl="0" eaLnBrk="1" latinLnBrk="0" hangingPunct="1">
                  <a:lnSpc>
                    <a:spcPct val="90000"/>
                  </a:lnSpc>
                  <a:spcBef>
                    <a:spcPts val="0"/>
                  </a:spcBef>
                  <a:spcAft>
                    <a:spcPts val="700"/>
                  </a:spcAft>
                  <a:buFont typeface="Arial" panose="020B0604020202020204" pitchFamily="34" charset="0"/>
                  <a:buNone/>
                  <a:defRPr sz="7200" b="0" kern="1200" cap="all" baseline="0">
                    <a:solidFill>
                      <a:schemeClr val="bg1"/>
                    </a:solidFill>
                    <a:latin typeface="+mn-lt"/>
                    <a:ea typeface="+mn-ea"/>
                    <a:cs typeface="+mn-cs"/>
                  </a:defRPr>
                </a:lvl1pPr>
                <a:lvl2pPr marL="133350" indent="-133350" algn="l" defTabSz="685800" rtl="0" eaLnBrk="1" latinLnBrk="0" hangingPunct="1">
                  <a:lnSpc>
                    <a:spcPct val="90000"/>
                  </a:lnSpc>
                  <a:spcBef>
                    <a:spcPts val="2200"/>
                  </a:spcBef>
                  <a:buClr>
                    <a:schemeClr val="bg1"/>
                  </a:buClr>
                  <a:buFont typeface="Arial" panose="020B0604020202020204" pitchFamily="34" charset="0"/>
                  <a:buChar char="•"/>
                  <a:defRPr sz="1600" b="0" kern="1200">
                    <a:solidFill>
                      <a:srgbClr val="6E6E78"/>
                    </a:solidFill>
                    <a:latin typeface="+mn-lt"/>
                    <a:ea typeface="+mn-ea"/>
                    <a:cs typeface="+mn-cs"/>
                  </a:defRPr>
                </a:lvl2pPr>
                <a:lvl3pPr marL="147638" indent="0" algn="l" defTabSz="685800" rtl="0" eaLnBrk="1" latinLnBrk="0" hangingPunct="1">
                  <a:lnSpc>
                    <a:spcPct val="90000"/>
                  </a:lnSpc>
                  <a:spcBef>
                    <a:spcPts val="0"/>
                  </a:spcBef>
                  <a:buFont typeface="Arial" panose="020B0604020202020204" pitchFamily="34" charset="0"/>
                  <a:buNone/>
                  <a:defRPr sz="1600" kern="1200">
                    <a:solidFill>
                      <a:srgbClr val="6E6E78"/>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100" kern="1200">
                    <a:solidFill>
                      <a:srgbClr val="6E6E78"/>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100" kern="1200">
                    <a:solidFill>
                      <a:srgbClr val="6E6E78"/>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defTabSz="557213">
                  <a:spcAft>
                    <a:spcPts val="569"/>
                  </a:spcAft>
                  <a:defRPr/>
                </a:pPr>
                <a:endParaRPr lang="fr-FR" sz="1100" cap="none" dirty="0">
                  <a:solidFill>
                    <a:schemeClr val="tx1"/>
                  </a:solidFill>
                  <a:latin typeface="Arial"/>
                </a:endParaRPr>
              </a:p>
            </p:txBody>
          </p:sp>
          <p:pic>
            <p:nvPicPr>
              <p:cNvPr id="57" name="Graphique 56" descr="Avis des clients avec un remplissage uni">
                <a:extLst>
                  <a:ext uri="{FF2B5EF4-FFF2-40B4-BE49-F238E27FC236}">
                    <a16:creationId xmlns:a16="http://schemas.microsoft.com/office/drawing/2014/main" id="{B1F8CFA4-185A-43D1-8319-9A43F77576FB}"/>
                  </a:ext>
                </a:extLst>
              </p:cNvPr>
              <p:cNvPicPr>
                <a:picLocks noChangeAspect="1"/>
              </p:cNvPicPr>
              <p:nvPr/>
            </p:nvPicPr>
            <p: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4460438" y="1726157"/>
                <a:ext cx="428951" cy="428951"/>
              </a:xfrm>
              <a:prstGeom prst="rect">
                <a:avLst/>
              </a:prstGeom>
            </p:spPr>
          </p:pic>
        </p:grpSp>
      </p:grpSp>
      <p:grpSp>
        <p:nvGrpSpPr>
          <p:cNvPr id="58" name="Groupe 57">
            <a:extLst>
              <a:ext uri="{FF2B5EF4-FFF2-40B4-BE49-F238E27FC236}">
                <a16:creationId xmlns:a16="http://schemas.microsoft.com/office/drawing/2014/main" id="{673C2F22-D267-4C76-9D8F-C32163DF6722}"/>
              </a:ext>
            </a:extLst>
          </p:cNvPr>
          <p:cNvGrpSpPr/>
          <p:nvPr/>
        </p:nvGrpSpPr>
        <p:grpSpPr>
          <a:xfrm>
            <a:off x="603494" y="3676518"/>
            <a:ext cx="3525135" cy="1310879"/>
            <a:chOff x="302749" y="3408630"/>
            <a:chExt cx="3525135" cy="1310879"/>
          </a:xfrm>
        </p:grpSpPr>
        <p:sp>
          <p:nvSpPr>
            <p:cNvPr id="59" name="ZoneTexte 58">
              <a:extLst>
                <a:ext uri="{FF2B5EF4-FFF2-40B4-BE49-F238E27FC236}">
                  <a16:creationId xmlns:a16="http://schemas.microsoft.com/office/drawing/2014/main" id="{F0254448-7721-4C90-A36F-01CD3028CAE3}"/>
                </a:ext>
              </a:extLst>
            </p:cNvPr>
            <p:cNvSpPr txBox="1"/>
            <p:nvPr/>
          </p:nvSpPr>
          <p:spPr>
            <a:xfrm>
              <a:off x="1127884" y="3408630"/>
              <a:ext cx="2700000" cy="1310879"/>
            </a:xfrm>
            <a:prstGeom prst="rect">
              <a:avLst/>
            </a:prstGeom>
            <a:noFill/>
          </p:spPr>
          <p:txBody>
            <a:bodyPr wrap="square" lIns="0" tIns="0" rIns="0" bIns="0" rtlCol="0" anchor="ctr" anchorCtr="0">
              <a:noAutofit/>
            </a:bodyPr>
            <a:lstStyle/>
            <a:p>
              <a:pPr defTabSz="742950">
                <a:defRPr/>
              </a:pPr>
              <a:r>
                <a:rPr lang="fr-FR" sz="1400" b="1" kern="0" dirty="0">
                  <a:solidFill>
                    <a:sysClr val="windowText" lastClr="000000"/>
                  </a:solidFill>
                  <a:latin typeface="Marianne" panose="02000000000000000000" pitchFamily="2" charset="0"/>
                  <a:cs typeface="Arial" panose="020B0604020202020204" pitchFamily="34" charset="0"/>
                </a:rPr>
                <a:t>9h45H – 70mn</a:t>
              </a:r>
              <a:br>
                <a:rPr lang="fr-FR" sz="1400" kern="0" dirty="0">
                  <a:solidFill>
                    <a:sysClr val="windowText" lastClr="000000"/>
                  </a:solidFill>
                  <a:latin typeface="Marianne" panose="02000000000000000000" pitchFamily="2" charset="0"/>
                  <a:cs typeface="Arial" panose="020B0604020202020204" pitchFamily="34" charset="0"/>
                </a:rPr>
              </a:br>
              <a:r>
                <a:rPr lang="fr-FR" sz="1100" kern="0" dirty="0">
                  <a:solidFill>
                    <a:sysClr val="windowText" lastClr="000000"/>
                  </a:solidFill>
                  <a:latin typeface="Marianne" panose="02000000000000000000" pitchFamily="2" charset="0"/>
                  <a:cs typeface="Arial" panose="020B0604020202020204" pitchFamily="34" charset="0"/>
                </a:rPr>
                <a:t>Atelier déambulation : découverte des Engagements Services Publics+ déclinés pour le service public et identification des réussites et défis par les participants</a:t>
              </a:r>
              <a:endParaRPr lang="fr-FR" sz="1400" kern="0" dirty="0">
                <a:solidFill>
                  <a:sysClr val="windowText" lastClr="000000"/>
                </a:solidFill>
                <a:latin typeface="Marianne" panose="02000000000000000000" pitchFamily="2" charset="0"/>
                <a:cs typeface="Arial" panose="020B0604020202020204" pitchFamily="34" charset="0"/>
              </a:endParaRPr>
            </a:p>
            <a:p>
              <a:pPr algn="just" defTabSz="742950">
                <a:defRPr/>
              </a:pPr>
              <a:r>
                <a:rPr lang="fr-FR" sz="1100" i="1" baseline="0" dirty="0">
                  <a:latin typeface="Marianne" panose="02000000000000000000" pitchFamily="2" charset="0"/>
                </a:rPr>
                <a:t>Format groupes : 2 salles</a:t>
              </a:r>
            </a:p>
          </p:txBody>
        </p:sp>
        <p:grpSp>
          <p:nvGrpSpPr>
            <p:cNvPr id="60" name="Groupe 59">
              <a:extLst>
                <a:ext uri="{FF2B5EF4-FFF2-40B4-BE49-F238E27FC236}">
                  <a16:creationId xmlns:a16="http://schemas.microsoft.com/office/drawing/2014/main" id="{D4401678-9D0C-4C13-BAD8-FF7FBA8C9004}"/>
                </a:ext>
              </a:extLst>
            </p:cNvPr>
            <p:cNvGrpSpPr/>
            <p:nvPr/>
          </p:nvGrpSpPr>
          <p:grpSpPr>
            <a:xfrm>
              <a:off x="302749" y="3408630"/>
              <a:ext cx="671590" cy="661184"/>
              <a:chOff x="308210" y="3661975"/>
              <a:chExt cx="671590" cy="661184"/>
            </a:xfrm>
          </p:grpSpPr>
          <p:sp>
            <p:nvSpPr>
              <p:cNvPr id="61" name="Espace réservé du texte 2">
                <a:extLst>
                  <a:ext uri="{FF2B5EF4-FFF2-40B4-BE49-F238E27FC236}">
                    <a16:creationId xmlns:a16="http://schemas.microsoft.com/office/drawing/2014/main" id="{002EBD05-5834-4842-BE1D-5901C4866B9A}"/>
                  </a:ext>
                </a:extLst>
              </p:cNvPr>
              <p:cNvSpPr txBox="1">
                <a:spLocks/>
              </p:cNvSpPr>
              <p:nvPr/>
            </p:nvSpPr>
            <p:spPr>
              <a:xfrm>
                <a:off x="308210" y="3661975"/>
                <a:ext cx="671590" cy="661184"/>
              </a:xfrm>
              <a:prstGeom prst="ellipse">
                <a:avLst/>
              </a:prstGeom>
              <a:ln w="38100">
                <a:solidFill>
                  <a:srgbClr val="009AA6"/>
                </a:solidFill>
                <a:miter lim="800000"/>
              </a:ln>
            </p:spPr>
            <p:txBody>
              <a:bodyPr lIns="0" tIns="0" rIns="0" bIns="0" anchor="ctr" anchorCtr="0"/>
              <a:lstStyle>
                <a:lvl1pPr marL="0" indent="0" algn="ctr" defTabSz="685800" rtl="0" eaLnBrk="1" latinLnBrk="0" hangingPunct="1">
                  <a:lnSpc>
                    <a:spcPct val="90000"/>
                  </a:lnSpc>
                  <a:spcBef>
                    <a:spcPts val="0"/>
                  </a:spcBef>
                  <a:spcAft>
                    <a:spcPts val="700"/>
                  </a:spcAft>
                  <a:buFont typeface="Arial" panose="020B0604020202020204" pitchFamily="34" charset="0"/>
                  <a:buNone/>
                  <a:defRPr sz="7200" b="0" kern="1200" cap="all" baseline="0">
                    <a:solidFill>
                      <a:schemeClr val="bg1"/>
                    </a:solidFill>
                    <a:latin typeface="+mn-lt"/>
                    <a:ea typeface="+mn-ea"/>
                    <a:cs typeface="+mn-cs"/>
                  </a:defRPr>
                </a:lvl1pPr>
                <a:lvl2pPr marL="133350" indent="-133350" algn="l" defTabSz="685800" rtl="0" eaLnBrk="1" latinLnBrk="0" hangingPunct="1">
                  <a:lnSpc>
                    <a:spcPct val="90000"/>
                  </a:lnSpc>
                  <a:spcBef>
                    <a:spcPts val="2200"/>
                  </a:spcBef>
                  <a:buClr>
                    <a:schemeClr val="bg1"/>
                  </a:buClr>
                  <a:buFont typeface="Arial" panose="020B0604020202020204" pitchFamily="34" charset="0"/>
                  <a:buChar char="•"/>
                  <a:defRPr sz="1600" b="0" kern="1200">
                    <a:solidFill>
                      <a:srgbClr val="6E6E78"/>
                    </a:solidFill>
                    <a:latin typeface="+mn-lt"/>
                    <a:ea typeface="+mn-ea"/>
                    <a:cs typeface="+mn-cs"/>
                  </a:defRPr>
                </a:lvl2pPr>
                <a:lvl3pPr marL="147638" indent="0" algn="l" defTabSz="685800" rtl="0" eaLnBrk="1" latinLnBrk="0" hangingPunct="1">
                  <a:lnSpc>
                    <a:spcPct val="90000"/>
                  </a:lnSpc>
                  <a:spcBef>
                    <a:spcPts val="0"/>
                  </a:spcBef>
                  <a:buFont typeface="Arial" panose="020B0604020202020204" pitchFamily="34" charset="0"/>
                  <a:buNone/>
                  <a:defRPr sz="1600" kern="1200">
                    <a:solidFill>
                      <a:srgbClr val="6E6E78"/>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100" kern="1200">
                    <a:solidFill>
                      <a:srgbClr val="6E6E78"/>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100" kern="1200">
                    <a:solidFill>
                      <a:srgbClr val="6E6E78"/>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defTabSz="557213">
                  <a:spcAft>
                    <a:spcPts val="569"/>
                  </a:spcAft>
                  <a:defRPr/>
                </a:pPr>
                <a:endParaRPr lang="fr-FR" sz="1100" cap="none" dirty="0">
                  <a:solidFill>
                    <a:schemeClr val="tx1"/>
                  </a:solidFill>
                  <a:latin typeface="Arial"/>
                </a:endParaRPr>
              </a:p>
            </p:txBody>
          </p:sp>
          <p:pic>
            <p:nvPicPr>
              <p:cNvPr id="62" name="Graphique 61" descr="Personne avec une idée avec un remplissage uni">
                <a:extLst>
                  <a:ext uri="{FF2B5EF4-FFF2-40B4-BE49-F238E27FC236}">
                    <a16:creationId xmlns:a16="http://schemas.microsoft.com/office/drawing/2014/main" id="{A7E69DC0-2789-4731-A17C-239B759FABCB}"/>
                  </a:ext>
                </a:extLst>
              </p:cNvPr>
              <p:cNvPicPr>
                <a:picLocks noChangeAspect="1"/>
              </p:cNvPicPr>
              <p:nvPr/>
            </p:nvPicPr>
            <p:blipFill>
              <a:blip r:embed="rId8" cstate="email">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382085" y="3730647"/>
                <a:ext cx="523841" cy="523841"/>
              </a:xfrm>
              <a:prstGeom prst="rect">
                <a:avLst/>
              </a:prstGeom>
            </p:spPr>
          </p:pic>
        </p:grpSp>
      </p:grpSp>
      <p:grpSp>
        <p:nvGrpSpPr>
          <p:cNvPr id="63" name="Groupe 62">
            <a:extLst>
              <a:ext uri="{FF2B5EF4-FFF2-40B4-BE49-F238E27FC236}">
                <a16:creationId xmlns:a16="http://schemas.microsoft.com/office/drawing/2014/main" id="{EC0843C7-5CE7-4369-ABDA-A87628C59DA4}"/>
              </a:ext>
            </a:extLst>
          </p:cNvPr>
          <p:cNvGrpSpPr/>
          <p:nvPr/>
        </p:nvGrpSpPr>
        <p:grpSpPr>
          <a:xfrm>
            <a:off x="8620678" y="1588957"/>
            <a:ext cx="3243721" cy="867255"/>
            <a:chOff x="8468278" y="1496491"/>
            <a:chExt cx="3243721" cy="867255"/>
          </a:xfrm>
        </p:grpSpPr>
        <p:sp>
          <p:nvSpPr>
            <p:cNvPr id="64" name="ZoneTexte 63">
              <a:extLst>
                <a:ext uri="{FF2B5EF4-FFF2-40B4-BE49-F238E27FC236}">
                  <a16:creationId xmlns:a16="http://schemas.microsoft.com/office/drawing/2014/main" id="{E3825929-8CA5-4186-8FA3-9D0F22957D6E}"/>
                </a:ext>
              </a:extLst>
            </p:cNvPr>
            <p:cNvSpPr txBox="1"/>
            <p:nvPr/>
          </p:nvSpPr>
          <p:spPr>
            <a:xfrm>
              <a:off x="9281160" y="1496491"/>
              <a:ext cx="2430839" cy="867255"/>
            </a:xfrm>
            <a:prstGeom prst="rect">
              <a:avLst/>
            </a:prstGeom>
            <a:noFill/>
          </p:spPr>
          <p:txBody>
            <a:bodyPr wrap="square" lIns="0" tIns="0" rIns="0" bIns="0" rtlCol="0" anchor="ctr" anchorCtr="0">
              <a:noAutofit/>
            </a:bodyPr>
            <a:lstStyle/>
            <a:p>
              <a:pPr defTabSz="742950">
                <a:defRPr/>
              </a:pPr>
              <a:r>
                <a:rPr lang="fr-FR" sz="1400" b="1" kern="0" dirty="0">
                  <a:solidFill>
                    <a:sysClr val="windowText" lastClr="000000"/>
                  </a:solidFill>
                  <a:latin typeface="Marianne" panose="02000000000000000000" pitchFamily="2" charset="0"/>
                  <a:cs typeface="Arial" panose="020B0604020202020204" pitchFamily="34" charset="0"/>
                </a:rPr>
                <a:t>11H45 – 30mn</a:t>
              </a:r>
            </a:p>
            <a:p>
              <a:pPr defTabSz="742950">
                <a:defRPr/>
              </a:pPr>
              <a:r>
                <a:rPr lang="fr-FR" sz="1100" kern="0" dirty="0">
                  <a:solidFill>
                    <a:sysClr val="windowText" lastClr="000000"/>
                  </a:solidFill>
                  <a:latin typeface="Marianne" panose="02000000000000000000" pitchFamily="2" charset="0"/>
                  <a:cs typeface="Arial" panose="020B0604020202020204" pitchFamily="34" charset="0"/>
                </a:rPr>
                <a:t>Restitution </a:t>
              </a:r>
              <a:r>
                <a:rPr lang="fr-FR" sz="1100" dirty="0">
                  <a:latin typeface="Marianne" panose="02000000000000000000" pitchFamily="2" charset="0"/>
                </a:rPr>
                <a:t>de l’atelier approfondissement </a:t>
              </a:r>
            </a:p>
            <a:p>
              <a:pPr defTabSz="742950">
                <a:defRPr/>
              </a:pPr>
              <a:r>
                <a:rPr lang="fr-FR" sz="1100" i="1" baseline="0" dirty="0">
                  <a:latin typeface="Marianne" panose="02000000000000000000" pitchFamily="2" charset="0"/>
                </a:rPr>
                <a:t>Format Plénière</a:t>
              </a:r>
              <a:endParaRPr lang="fr-FR" sz="1100" kern="0" dirty="0">
                <a:solidFill>
                  <a:sysClr val="windowText" lastClr="000000"/>
                </a:solidFill>
                <a:latin typeface="Marianne" panose="02000000000000000000" pitchFamily="2" charset="0"/>
                <a:cs typeface="Arial" panose="020B0604020202020204" pitchFamily="34" charset="0"/>
              </a:endParaRPr>
            </a:p>
          </p:txBody>
        </p:sp>
        <p:grpSp>
          <p:nvGrpSpPr>
            <p:cNvPr id="65" name="Groupe 64">
              <a:extLst>
                <a:ext uri="{FF2B5EF4-FFF2-40B4-BE49-F238E27FC236}">
                  <a16:creationId xmlns:a16="http://schemas.microsoft.com/office/drawing/2014/main" id="{8F5B19DB-8A1D-4A14-9A26-8BFD1CBC2288}"/>
                </a:ext>
              </a:extLst>
            </p:cNvPr>
            <p:cNvGrpSpPr/>
            <p:nvPr/>
          </p:nvGrpSpPr>
          <p:grpSpPr>
            <a:xfrm>
              <a:off x="8468278" y="1496491"/>
              <a:ext cx="671590" cy="661184"/>
              <a:chOff x="8427092" y="1650492"/>
              <a:chExt cx="671590" cy="661184"/>
            </a:xfrm>
          </p:grpSpPr>
          <p:sp>
            <p:nvSpPr>
              <p:cNvPr id="66" name="Espace réservé du texte 2">
                <a:extLst>
                  <a:ext uri="{FF2B5EF4-FFF2-40B4-BE49-F238E27FC236}">
                    <a16:creationId xmlns:a16="http://schemas.microsoft.com/office/drawing/2014/main" id="{BB1FCA2D-8538-4003-99BE-431470360670}"/>
                  </a:ext>
                </a:extLst>
              </p:cNvPr>
              <p:cNvSpPr txBox="1">
                <a:spLocks/>
              </p:cNvSpPr>
              <p:nvPr/>
            </p:nvSpPr>
            <p:spPr>
              <a:xfrm>
                <a:off x="8427092" y="1650492"/>
                <a:ext cx="671590" cy="661184"/>
              </a:xfrm>
              <a:prstGeom prst="ellipse">
                <a:avLst/>
              </a:prstGeom>
              <a:ln w="38100">
                <a:solidFill>
                  <a:schemeClr val="accent2"/>
                </a:solidFill>
                <a:miter lim="800000"/>
              </a:ln>
            </p:spPr>
            <p:txBody>
              <a:bodyPr lIns="0" tIns="0" rIns="0" bIns="0" anchor="ctr" anchorCtr="0"/>
              <a:lstStyle>
                <a:lvl1pPr marL="0" indent="0" algn="ctr" defTabSz="685800" rtl="0" eaLnBrk="1" latinLnBrk="0" hangingPunct="1">
                  <a:lnSpc>
                    <a:spcPct val="90000"/>
                  </a:lnSpc>
                  <a:spcBef>
                    <a:spcPts val="0"/>
                  </a:spcBef>
                  <a:spcAft>
                    <a:spcPts val="700"/>
                  </a:spcAft>
                  <a:buFont typeface="Arial" panose="020B0604020202020204" pitchFamily="34" charset="0"/>
                  <a:buNone/>
                  <a:defRPr sz="7200" b="0" kern="1200" cap="all" baseline="0">
                    <a:solidFill>
                      <a:schemeClr val="bg1"/>
                    </a:solidFill>
                    <a:latin typeface="+mn-lt"/>
                    <a:ea typeface="+mn-ea"/>
                    <a:cs typeface="+mn-cs"/>
                  </a:defRPr>
                </a:lvl1pPr>
                <a:lvl2pPr marL="133350" indent="-133350" algn="l" defTabSz="685800" rtl="0" eaLnBrk="1" latinLnBrk="0" hangingPunct="1">
                  <a:lnSpc>
                    <a:spcPct val="90000"/>
                  </a:lnSpc>
                  <a:spcBef>
                    <a:spcPts val="2200"/>
                  </a:spcBef>
                  <a:buClr>
                    <a:schemeClr val="bg1"/>
                  </a:buClr>
                  <a:buFont typeface="Arial" panose="020B0604020202020204" pitchFamily="34" charset="0"/>
                  <a:buChar char="•"/>
                  <a:defRPr sz="1600" b="0" kern="1200">
                    <a:solidFill>
                      <a:srgbClr val="6E6E78"/>
                    </a:solidFill>
                    <a:latin typeface="+mn-lt"/>
                    <a:ea typeface="+mn-ea"/>
                    <a:cs typeface="+mn-cs"/>
                  </a:defRPr>
                </a:lvl2pPr>
                <a:lvl3pPr marL="147638" indent="0" algn="l" defTabSz="685800" rtl="0" eaLnBrk="1" latinLnBrk="0" hangingPunct="1">
                  <a:lnSpc>
                    <a:spcPct val="90000"/>
                  </a:lnSpc>
                  <a:spcBef>
                    <a:spcPts val="0"/>
                  </a:spcBef>
                  <a:buFont typeface="Arial" panose="020B0604020202020204" pitchFamily="34" charset="0"/>
                  <a:buNone/>
                  <a:defRPr sz="1600" kern="1200">
                    <a:solidFill>
                      <a:srgbClr val="6E6E78"/>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100" kern="1200">
                    <a:solidFill>
                      <a:srgbClr val="6E6E78"/>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100" kern="1200">
                    <a:solidFill>
                      <a:srgbClr val="6E6E78"/>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defTabSz="557213">
                  <a:spcAft>
                    <a:spcPts val="569"/>
                  </a:spcAft>
                  <a:defRPr/>
                </a:pPr>
                <a:endParaRPr lang="fr-FR" sz="1100" cap="none" dirty="0">
                  <a:solidFill>
                    <a:schemeClr val="tx1"/>
                  </a:solidFill>
                  <a:latin typeface="Arial"/>
                </a:endParaRPr>
              </a:p>
            </p:txBody>
          </p:sp>
          <p:pic>
            <p:nvPicPr>
              <p:cNvPr id="67" name="Graphique 66" descr="Avis des clients avec un remplissage uni">
                <a:extLst>
                  <a:ext uri="{FF2B5EF4-FFF2-40B4-BE49-F238E27FC236}">
                    <a16:creationId xmlns:a16="http://schemas.microsoft.com/office/drawing/2014/main" id="{2E6196A5-13B3-466F-B367-7B23F8A8AA2C}"/>
                  </a:ext>
                </a:extLst>
              </p:cNvPr>
              <p:cNvPicPr>
                <a:picLocks noChangeAspect="1"/>
              </p:cNvPicPr>
              <p:nvPr/>
            </p:nvPicPr>
            <p: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8548412" y="1766609"/>
                <a:ext cx="428951" cy="428951"/>
              </a:xfrm>
              <a:prstGeom prst="rect">
                <a:avLst/>
              </a:prstGeom>
            </p:spPr>
          </p:pic>
        </p:grpSp>
      </p:grpSp>
      <p:grpSp>
        <p:nvGrpSpPr>
          <p:cNvPr id="68" name="Groupe 67">
            <a:extLst>
              <a:ext uri="{FF2B5EF4-FFF2-40B4-BE49-F238E27FC236}">
                <a16:creationId xmlns:a16="http://schemas.microsoft.com/office/drawing/2014/main" id="{7A0C3DAE-540C-4769-9727-F9476922C323}"/>
              </a:ext>
            </a:extLst>
          </p:cNvPr>
          <p:cNvGrpSpPr/>
          <p:nvPr/>
        </p:nvGrpSpPr>
        <p:grpSpPr>
          <a:xfrm>
            <a:off x="8616546" y="2671350"/>
            <a:ext cx="3152882" cy="661184"/>
            <a:chOff x="8468278" y="3595808"/>
            <a:chExt cx="3152882" cy="661184"/>
          </a:xfrm>
        </p:grpSpPr>
        <p:sp>
          <p:nvSpPr>
            <p:cNvPr id="69" name="ZoneTexte 68">
              <a:extLst>
                <a:ext uri="{FF2B5EF4-FFF2-40B4-BE49-F238E27FC236}">
                  <a16:creationId xmlns:a16="http://schemas.microsoft.com/office/drawing/2014/main" id="{DD36C067-22DC-46A8-A4F3-51DF0F6BDF2D}"/>
                </a:ext>
              </a:extLst>
            </p:cNvPr>
            <p:cNvSpPr txBox="1"/>
            <p:nvPr/>
          </p:nvSpPr>
          <p:spPr>
            <a:xfrm>
              <a:off x="9281160" y="3747894"/>
              <a:ext cx="2340000" cy="357012"/>
            </a:xfrm>
            <a:prstGeom prst="rect">
              <a:avLst/>
            </a:prstGeom>
            <a:noFill/>
          </p:spPr>
          <p:txBody>
            <a:bodyPr wrap="square" lIns="0" tIns="0" rIns="0" bIns="0" rtlCol="0" anchor="ctr" anchorCtr="0">
              <a:noAutofit/>
            </a:bodyPr>
            <a:lstStyle/>
            <a:p>
              <a:pPr defTabSz="742950">
                <a:defRPr/>
              </a:pPr>
              <a:r>
                <a:rPr lang="fr-FR" sz="1400" b="1" kern="0" dirty="0">
                  <a:solidFill>
                    <a:sysClr val="windowText" lastClr="000000"/>
                  </a:solidFill>
                  <a:latin typeface="Marianne" panose="02000000000000000000" pitchFamily="2" charset="0"/>
                  <a:cs typeface="Arial" panose="020B0604020202020204" pitchFamily="34" charset="0"/>
                </a:rPr>
                <a:t>12H15</a:t>
              </a:r>
            </a:p>
            <a:p>
              <a:pPr defTabSz="742950">
                <a:defRPr/>
              </a:pPr>
              <a:r>
                <a:rPr lang="fr-FR" sz="1100" kern="0" dirty="0">
                  <a:solidFill>
                    <a:sysClr val="windowText" lastClr="000000"/>
                  </a:solidFill>
                  <a:latin typeface="Marianne" panose="02000000000000000000" pitchFamily="2" charset="0"/>
                  <a:cs typeface="Arial" panose="020B0604020202020204" pitchFamily="34" charset="0"/>
                </a:rPr>
                <a:t>Fin de journée</a:t>
              </a:r>
            </a:p>
          </p:txBody>
        </p:sp>
        <p:grpSp>
          <p:nvGrpSpPr>
            <p:cNvPr id="70" name="Groupe 69">
              <a:extLst>
                <a:ext uri="{FF2B5EF4-FFF2-40B4-BE49-F238E27FC236}">
                  <a16:creationId xmlns:a16="http://schemas.microsoft.com/office/drawing/2014/main" id="{C07BEAAD-E0E4-4E33-9F77-AA86D90EE657}"/>
                </a:ext>
              </a:extLst>
            </p:cNvPr>
            <p:cNvGrpSpPr/>
            <p:nvPr/>
          </p:nvGrpSpPr>
          <p:grpSpPr>
            <a:xfrm>
              <a:off x="8468278" y="3595808"/>
              <a:ext cx="671590" cy="661184"/>
              <a:chOff x="8509465" y="3595808"/>
              <a:chExt cx="671590" cy="661184"/>
            </a:xfrm>
          </p:grpSpPr>
          <p:sp>
            <p:nvSpPr>
              <p:cNvPr id="71" name="Espace réservé du texte 2">
                <a:extLst>
                  <a:ext uri="{FF2B5EF4-FFF2-40B4-BE49-F238E27FC236}">
                    <a16:creationId xmlns:a16="http://schemas.microsoft.com/office/drawing/2014/main" id="{AE513A8C-6375-40AF-B085-66652FF0BDD3}"/>
                  </a:ext>
                </a:extLst>
              </p:cNvPr>
              <p:cNvSpPr txBox="1">
                <a:spLocks/>
              </p:cNvSpPr>
              <p:nvPr/>
            </p:nvSpPr>
            <p:spPr>
              <a:xfrm>
                <a:off x="8509465" y="3595808"/>
                <a:ext cx="671590" cy="661184"/>
              </a:xfrm>
              <a:prstGeom prst="ellipse">
                <a:avLst/>
              </a:prstGeom>
              <a:ln w="38100">
                <a:solidFill>
                  <a:schemeClr val="bg1">
                    <a:lumMod val="50000"/>
                  </a:schemeClr>
                </a:solidFill>
                <a:miter lim="800000"/>
              </a:ln>
            </p:spPr>
            <p:txBody>
              <a:bodyPr lIns="0" tIns="0" rIns="0" bIns="0" anchor="ctr" anchorCtr="0"/>
              <a:lstStyle>
                <a:lvl1pPr marL="0" indent="0" algn="ctr" defTabSz="685800" rtl="0" eaLnBrk="1" latinLnBrk="0" hangingPunct="1">
                  <a:lnSpc>
                    <a:spcPct val="90000"/>
                  </a:lnSpc>
                  <a:spcBef>
                    <a:spcPts val="0"/>
                  </a:spcBef>
                  <a:spcAft>
                    <a:spcPts val="700"/>
                  </a:spcAft>
                  <a:buFont typeface="Arial" panose="020B0604020202020204" pitchFamily="34" charset="0"/>
                  <a:buNone/>
                  <a:defRPr sz="7200" b="0" kern="1200" cap="all" baseline="0">
                    <a:solidFill>
                      <a:schemeClr val="bg1"/>
                    </a:solidFill>
                    <a:latin typeface="+mn-lt"/>
                    <a:ea typeface="+mn-ea"/>
                    <a:cs typeface="+mn-cs"/>
                  </a:defRPr>
                </a:lvl1pPr>
                <a:lvl2pPr marL="133350" indent="-133350" algn="l" defTabSz="685800" rtl="0" eaLnBrk="1" latinLnBrk="0" hangingPunct="1">
                  <a:lnSpc>
                    <a:spcPct val="90000"/>
                  </a:lnSpc>
                  <a:spcBef>
                    <a:spcPts val="2200"/>
                  </a:spcBef>
                  <a:buClr>
                    <a:schemeClr val="bg1"/>
                  </a:buClr>
                  <a:buFont typeface="Arial" panose="020B0604020202020204" pitchFamily="34" charset="0"/>
                  <a:buChar char="•"/>
                  <a:defRPr sz="1600" b="0" kern="1200">
                    <a:solidFill>
                      <a:srgbClr val="6E6E78"/>
                    </a:solidFill>
                    <a:latin typeface="+mn-lt"/>
                    <a:ea typeface="+mn-ea"/>
                    <a:cs typeface="+mn-cs"/>
                  </a:defRPr>
                </a:lvl2pPr>
                <a:lvl3pPr marL="147638" indent="0" algn="l" defTabSz="685800" rtl="0" eaLnBrk="1" latinLnBrk="0" hangingPunct="1">
                  <a:lnSpc>
                    <a:spcPct val="90000"/>
                  </a:lnSpc>
                  <a:spcBef>
                    <a:spcPts val="0"/>
                  </a:spcBef>
                  <a:buFont typeface="Arial" panose="020B0604020202020204" pitchFamily="34" charset="0"/>
                  <a:buNone/>
                  <a:defRPr sz="1600" kern="1200">
                    <a:solidFill>
                      <a:srgbClr val="6E6E78"/>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100" kern="1200">
                    <a:solidFill>
                      <a:srgbClr val="6E6E78"/>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100" kern="1200">
                    <a:solidFill>
                      <a:srgbClr val="6E6E78"/>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defTabSz="557213">
                  <a:spcAft>
                    <a:spcPts val="569"/>
                  </a:spcAft>
                  <a:defRPr/>
                </a:pPr>
                <a:endParaRPr lang="fr-FR" sz="1100" cap="none" dirty="0">
                  <a:solidFill>
                    <a:schemeClr val="tx1"/>
                  </a:solidFill>
                  <a:latin typeface="Arial"/>
                </a:endParaRPr>
              </a:p>
            </p:txBody>
          </p:sp>
          <p:pic>
            <p:nvPicPr>
              <p:cNvPr id="72" name="Graphique 71" descr="Langue des signes avec un remplissage uni">
                <a:extLst>
                  <a:ext uri="{FF2B5EF4-FFF2-40B4-BE49-F238E27FC236}">
                    <a16:creationId xmlns:a16="http://schemas.microsoft.com/office/drawing/2014/main" id="{DC726EBF-31FE-4E0E-8F77-6ED5EB12A080}"/>
                  </a:ext>
                </a:extLst>
              </p:cNvPr>
              <p:cNvPicPr>
                <a:picLocks noChangeAspect="1"/>
              </p:cNvPicPr>
              <p:nvPr/>
            </p:nvPicPr>
            <p:blipFill>
              <a:blip r:embed="rId10" cstate="email">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8586253" y="3667393"/>
                <a:ext cx="518015" cy="518015"/>
              </a:xfrm>
              <a:prstGeom prst="rect">
                <a:avLst/>
              </a:prstGeom>
            </p:spPr>
          </p:pic>
        </p:grpSp>
      </p:grpSp>
      <p:grpSp>
        <p:nvGrpSpPr>
          <p:cNvPr id="73" name="Groupe 72">
            <a:extLst>
              <a:ext uri="{FF2B5EF4-FFF2-40B4-BE49-F238E27FC236}">
                <a16:creationId xmlns:a16="http://schemas.microsoft.com/office/drawing/2014/main" id="{6AE73DB0-CFA7-47E1-8F76-BB9E07E9E317}"/>
              </a:ext>
            </a:extLst>
          </p:cNvPr>
          <p:cNvGrpSpPr/>
          <p:nvPr/>
        </p:nvGrpSpPr>
        <p:grpSpPr>
          <a:xfrm>
            <a:off x="4498954" y="3676518"/>
            <a:ext cx="3526840" cy="1146332"/>
            <a:chOff x="4352968" y="3573177"/>
            <a:chExt cx="3526840" cy="1146332"/>
          </a:xfrm>
        </p:grpSpPr>
        <p:sp>
          <p:nvSpPr>
            <p:cNvPr id="74" name="ZoneTexte 73">
              <a:extLst>
                <a:ext uri="{FF2B5EF4-FFF2-40B4-BE49-F238E27FC236}">
                  <a16:creationId xmlns:a16="http://schemas.microsoft.com/office/drawing/2014/main" id="{86578279-6A5E-47F6-8E68-84519A18C9C9}"/>
                </a:ext>
              </a:extLst>
            </p:cNvPr>
            <p:cNvSpPr txBox="1"/>
            <p:nvPr/>
          </p:nvSpPr>
          <p:spPr>
            <a:xfrm>
              <a:off x="5179808" y="3573177"/>
              <a:ext cx="2700000" cy="1146332"/>
            </a:xfrm>
            <a:prstGeom prst="rect">
              <a:avLst/>
            </a:prstGeom>
            <a:noFill/>
          </p:spPr>
          <p:txBody>
            <a:bodyPr wrap="square" lIns="0" tIns="0" rIns="0" bIns="0" rtlCol="0" anchor="ctr" anchorCtr="0">
              <a:noAutofit/>
            </a:bodyPr>
            <a:lstStyle/>
            <a:p>
              <a:pPr lvl="0">
                <a:defRPr/>
              </a:pPr>
              <a:r>
                <a:rPr lang="fr-FR" sz="1400" b="1" kern="0" dirty="0">
                  <a:solidFill>
                    <a:sysClr val="windowText" lastClr="000000"/>
                  </a:solidFill>
                  <a:latin typeface="Marianne" panose="02000000000000000000" pitchFamily="2" charset="0"/>
                  <a:cs typeface="Arial" panose="020B0604020202020204" pitchFamily="34" charset="0"/>
                </a:rPr>
                <a:t>11H15 – 30mn</a:t>
              </a:r>
            </a:p>
            <a:p>
              <a:pPr lvl="0" algn="just">
                <a:defRPr/>
              </a:pPr>
              <a:r>
                <a:rPr lang="fr-FR" sz="1100" kern="0" dirty="0">
                  <a:solidFill>
                    <a:sysClr val="windowText" lastClr="000000"/>
                  </a:solidFill>
                  <a:latin typeface="Marianne" panose="02000000000000000000" pitchFamily="2" charset="0"/>
                  <a:cs typeface="Arial" panose="020B0604020202020204" pitchFamily="34" charset="0"/>
                </a:rPr>
                <a:t>Atelier d’approfondissement : choisir un défi et le décliner de manière opérationnelle</a:t>
              </a:r>
            </a:p>
            <a:p>
              <a:pPr defTabSz="742950">
                <a:defRPr/>
              </a:pPr>
              <a:r>
                <a:rPr lang="fr-FR" sz="1100" i="1" baseline="0" dirty="0">
                  <a:latin typeface="Marianne" panose="02000000000000000000" pitchFamily="2" charset="0"/>
                </a:rPr>
                <a:t>Format groupes : 2 salles</a:t>
              </a:r>
            </a:p>
          </p:txBody>
        </p:sp>
        <p:grpSp>
          <p:nvGrpSpPr>
            <p:cNvPr id="75" name="Groupe 74">
              <a:extLst>
                <a:ext uri="{FF2B5EF4-FFF2-40B4-BE49-F238E27FC236}">
                  <a16:creationId xmlns:a16="http://schemas.microsoft.com/office/drawing/2014/main" id="{39CF9B7D-B444-4200-A925-5B9D8CE9408A}"/>
                </a:ext>
              </a:extLst>
            </p:cNvPr>
            <p:cNvGrpSpPr/>
            <p:nvPr/>
          </p:nvGrpSpPr>
          <p:grpSpPr>
            <a:xfrm>
              <a:off x="4352968" y="3573177"/>
              <a:ext cx="671590" cy="661184"/>
              <a:chOff x="4356853" y="3686842"/>
              <a:chExt cx="671590" cy="661184"/>
            </a:xfrm>
          </p:grpSpPr>
          <p:sp>
            <p:nvSpPr>
              <p:cNvPr id="76" name="Espace réservé du texte 2">
                <a:extLst>
                  <a:ext uri="{FF2B5EF4-FFF2-40B4-BE49-F238E27FC236}">
                    <a16:creationId xmlns:a16="http://schemas.microsoft.com/office/drawing/2014/main" id="{D0E88250-E980-44CC-BE11-9E6FC20FF301}"/>
                  </a:ext>
                </a:extLst>
              </p:cNvPr>
              <p:cNvSpPr txBox="1">
                <a:spLocks/>
              </p:cNvSpPr>
              <p:nvPr/>
            </p:nvSpPr>
            <p:spPr>
              <a:xfrm>
                <a:off x="4356853" y="3686842"/>
                <a:ext cx="671590" cy="661184"/>
              </a:xfrm>
              <a:prstGeom prst="ellipse">
                <a:avLst/>
              </a:prstGeom>
              <a:ln w="38100">
                <a:solidFill>
                  <a:srgbClr val="009AA6"/>
                </a:solidFill>
                <a:miter lim="800000"/>
              </a:ln>
            </p:spPr>
            <p:txBody>
              <a:bodyPr lIns="0" tIns="0" rIns="0" bIns="0" anchor="ctr" anchorCtr="0"/>
              <a:lstStyle>
                <a:lvl1pPr marL="0" indent="0" algn="ctr" defTabSz="685800" rtl="0" eaLnBrk="1" latinLnBrk="0" hangingPunct="1">
                  <a:lnSpc>
                    <a:spcPct val="90000"/>
                  </a:lnSpc>
                  <a:spcBef>
                    <a:spcPts val="0"/>
                  </a:spcBef>
                  <a:spcAft>
                    <a:spcPts val="700"/>
                  </a:spcAft>
                  <a:buFont typeface="Arial" panose="020B0604020202020204" pitchFamily="34" charset="0"/>
                  <a:buNone/>
                  <a:defRPr sz="7200" b="0" kern="1200" cap="all" baseline="0">
                    <a:solidFill>
                      <a:schemeClr val="bg1"/>
                    </a:solidFill>
                    <a:latin typeface="+mn-lt"/>
                    <a:ea typeface="+mn-ea"/>
                    <a:cs typeface="+mn-cs"/>
                  </a:defRPr>
                </a:lvl1pPr>
                <a:lvl2pPr marL="133350" indent="-133350" algn="l" defTabSz="685800" rtl="0" eaLnBrk="1" latinLnBrk="0" hangingPunct="1">
                  <a:lnSpc>
                    <a:spcPct val="90000"/>
                  </a:lnSpc>
                  <a:spcBef>
                    <a:spcPts val="2200"/>
                  </a:spcBef>
                  <a:buClr>
                    <a:schemeClr val="bg1"/>
                  </a:buClr>
                  <a:buFont typeface="Arial" panose="020B0604020202020204" pitchFamily="34" charset="0"/>
                  <a:buChar char="•"/>
                  <a:defRPr sz="1600" b="0" kern="1200">
                    <a:solidFill>
                      <a:srgbClr val="6E6E78"/>
                    </a:solidFill>
                    <a:latin typeface="+mn-lt"/>
                    <a:ea typeface="+mn-ea"/>
                    <a:cs typeface="+mn-cs"/>
                  </a:defRPr>
                </a:lvl2pPr>
                <a:lvl3pPr marL="147638" indent="0" algn="l" defTabSz="685800" rtl="0" eaLnBrk="1" latinLnBrk="0" hangingPunct="1">
                  <a:lnSpc>
                    <a:spcPct val="90000"/>
                  </a:lnSpc>
                  <a:spcBef>
                    <a:spcPts val="0"/>
                  </a:spcBef>
                  <a:buFont typeface="Arial" panose="020B0604020202020204" pitchFamily="34" charset="0"/>
                  <a:buNone/>
                  <a:defRPr sz="1600" kern="1200">
                    <a:solidFill>
                      <a:srgbClr val="6E6E78"/>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100" kern="1200">
                    <a:solidFill>
                      <a:srgbClr val="6E6E78"/>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100" kern="1200">
                    <a:solidFill>
                      <a:srgbClr val="6E6E78"/>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defTabSz="557213">
                  <a:spcAft>
                    <a:spcPts val="569"/>
                  </a:spcAft>
                  <a:defRPr/>
                </a:pPr>
                <a:endParaRPr lang="fr-FR" sz="1100" cap="none" dirty="0">
                  <a:solidFill>
                    <a:schemeClr val="tx1"/>
                  </a:solidFill>
                  <a:latin typeface="Arial"/>
                </a:endParaRPr>
              </a:p>
            </p:txBody>
          </p:sp>
          <p:pic>
            <p:nvPicPr>
              <p:cNvPr id="77" name="Graphique 76" descr="Recherche avec un remplissage uni">
                <a:extLst>
                  <a:ext uri="{FF2B5EF4-FFF2-40B4-BE49-F238E27FC236}">
                    <a16:creationId xmlns:a16="http://schemas.microsoft.com/office/drawing/2014/main" id="{C9EEF72D-551F-4BB2-98E9-92EC27A05CF9}"/>
                  </a:ext>
                </a:extLst>
              </p:cNvPr>
              <p:cNvPicPr>
                <a:picLocks noChangeAspect="1"/>
              </p:cNvPicPr>
              <p:nvPr/>
            </p:nvPicPr>
            <p:blipFill>
              <a:blip r:embed="rId12" cstate="email">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p:blipFill>
            <p:spPr>
              <a:xfrm>
                <a:off x="4462614" y="3787400"/>
                <a:ext cx="460069" cy="460069"/>
              </a:xfrm>
              <a:prstGeom prst="rect">
                <a:avLst/>
              </a:prstGeom>
            </p:spPr>
          </p:pic>
        </p:grpSp>
      </p:grpSp>
      <p:cxnSp>
        <p:nvCxnSpPr>
          <p:cNvPr id="78" name="Connecteur droit 77">
            <a:extLst>
              <a:ext uri="{FF2B5EF4-FFF2-40B4-BE49-F238E27FC236}">
                <a16:creationId xmlns:a16="http://schemas.microsoft.com/office/drawing/2014/main" id="{FC213143-4A2D-4AD9-B00C-B1A402A271F9}"/>
              </a:ext>
            </a:extLst>
          </p:cNvPr>
          <p:cNvCxnSpPr>
            <a:cxnSpLocks/>
          </p:cNvCxnSpPr>
          <p:nvPr/>
        </p:nvCxnSpPr>
        <p:spPr>
          <a:xfrm>
            <a:off x="2782584" y="5354331"/>
            <a:ext cx="6626832"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79" name="ZoneTexte 78">
            <a:extLst>
              <a:ext uri="{FF2B5EF4-FFF2-40B4-BE49-F238E27FC236}">
                <a16:creationId xmlns:a16="http://schemas.microsoft.com/office/drawing/2014/main" id="{5F53E5BF-FB00-4F44-935A-301DC63AD03A}"/>
              </a:ext>
            </a:extLst>
          </p:cNvPr>
          <p:cNvSpPr txBox="1"/>
          <p:nvPr/>
        </p:nvSpPr>
        <p:spPr>
          <a:xfrm>
            <a:off x="9203092" y="5607171"/>
            <a:ext cx="1800000" cy="261610"/>
          </a:xfrm>
          <a:prstGeom prst="rect">
            <a:avLst/>
          </a:prstGeom>
          <a:noFill/>
        </p:spPr>
        <p:txBody>
          <a:bodyPr wrap="square" rtlCol="0">
            <a:spAutoFit/>
          </a:bodyPr>
          <a:lstStyle/>
          <a:p>
            <a:pPr algn="ctr">
              <a:spcAft>
                <a:spcPts val="600"/>
              </a:spcAft>
            </a:pPr>
            <a:r>
              <a:rPr lang="fr-FR" sz="1100" b="1" u="sng" dirty="0">
                <a:latin typeface="Marianne" panose="02000000000000000000" pitchFamily="2" charset="0"/>
              </a:rPr>
              <a:t>Co-animateurs</a:t>
            </a:r>
          </a:p>
        </p:txBody>
      </p:sp>
      <p:sp>
        <p:nvSpPr>
          <p:cNvPr id="80" name="Espace réservé du pied de page 3">
            <a:extLst>
              <a:ext uri="{FF2B5EF4-FFF2-40B4-BE49-F238E27FC236}">
                <a16:creationId xmlns:a16="http://schemas.microsoft.com/office/drawing/2014/main" id="{3B3383A2-BE58-499E-A6EB-8FE1C6D7A1A4}"/>
              </a:ext>
            </a:extLst>
          </p:cNvPr>
          <p:cNvSpPr txBox="1">
            <a:spLocks/>
          </p:cNvSpPr>
          <p:nvPr/>
        </p:nvSpPr>
        <p:spPr>
          <a:xfrm>
            <a:off x="695757" y="6555856"/>
            <a:ext cx="7872000" cy="288964"/>
          </a:xfrm>
          <a:prstGeom prst="rect">
            <a:avLst/>
          </a:prstGeom>
        </p:spPr>
        <p:txBody>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1000" b="1" dirty="0"/>
              <a:t>DITP – Programme Services Publics+</a:t>
            </a:r>
          </a:p>
        </p:txBody>
      </p:sp>
    </p:spTree>
    <p:extLst>
      <p:ext uri="{BB962C8B-B14F-4D97-AF65-F5344CB8AC3E}">
        <p14:creationId xmlns:p14="http://schemas.microsoft.com/office/powerpoint/2010/main" val="16278254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re 1">
            <a:extLst>
              <a:ext uri="{FF2B5EF4-FFF2-40B4-BE49-F238E27FC236}">
                <a16:creationId xmlns:a16="http://schemas.microsoft.com/office/drawing/2014/main" id="{B7D524AE-CE50-4A2B-B060-50D0BD5A34C0}"/>
              </a:ext>
            </a:extLst>
          </p:cNvPr>
          <p:cNvSpPr txBox="1">
            <a:spLocks/>
          </p:cNvSpPr>
          <p:nvPr/>
        </p:nvSpPr>
        <p:spPr>
          <a:xfrm>
            <a:off x="1880463" y="1766409"/>
            <a:ext cx="8925135" cy="584775"/>
          </a:xfrm>
          <a:prstGeom prst="rect">
            <a:avLst/>
          </a:prstGeom>
          <a:noFill/>
        </p:spPr>
        <p:txBody>
          <a:bodyPr wrap="square">
            <a:spAutoFit/>
          </a:bodyPr>
          <a:lstStyle>
            <a:defPPr>
              <a:defRPr lang="en-US"/>
            </a:defPPr>
            <a:lvl1pPr algn="ctr" defTabSz="914400" rtl="0" eaLnBrk="1" latinLnBrk="0" hangingPunct="1">
              <a:lnSpc>
                <a:spcPct val="85000"/>
              </a:lnSpc>
              <a:spcBef>
                <a:spcPct val="0"/>
              </a:spcBef>
              <a:buNone/>
              <a:defRPr sz="2800" kern="1200" cap="all" baseline="0">
                <a:solidFill>
                  <a:srgbClr val="000092"/>
                </a:solidFill>
                <a:latin typeface="+mj-lt"/>
                <a:ea typeface="+mj-ea"/>
                <a:cs typeface="+mj-cs"/>
              </a:defRPr>
            </a:lvl1pPr>
          </a:lstStyle>
          <a:p>
            <a:pPr>
              <a:lnSpc>
                <a:spcPct val="100000"/>
              </a:lnSpc>
            </a:pPr>
            <a:r>
              <a:rPr lang="fr-FR" sz="1600" b="1" cap="none" dirty="0">
                <a:solidFill>
                  <a:schemeClr val="tx1"/>
                </a:solidFill>
                <a:latin typeface="Marianne Medium" panose="02000000000000000000" pitchFamily="2" charset="0"/>
              </a:rPr>
              <a:t>LE PROGRAMME </a:t>
            </a:r>
            <a:r>
              <a:rPr lang="fr-FR" sz="1600" b="1" cap="none" dirty="0">
                <a:latin typeface="Marianne ExtraBold" panose="02000000000000000000" pitchFamily="2" charset="0"/>
              </a:rPr>
              <a:t>D’AMÉLIORATION CONTINUE </a:t>
            </a:r>
            <a:r>
              <a:rPr lang="fr-FR" sz="1600" b="1" cap="none" dirty="0">
                <a:solidFill>
                  <a:schemeClr val="tx1"/>
                </a:solidFill>
                <a:latin typeface="Marianne Medium" panose="02000000000000000000" pitchFamily="2" charset="0"/>
              </a:rPr>
              <a:t>DES ADMINISTRATIONS PUBLIQUES</a:t>
            </a:r>
          </a:p>
          <a:p>
            <a:pPr>
              <a:lnSpc>
                <a:spcPct val="100000"/>
              </a:lnSpc>
            </a:pPr>
            <a:r>
              <a:rPr lang="fr-FR" sz="1600" b="1" cap="none" dirty="0">
                <a:solidFill>
                  <a:schemeClr val="tx1"/>
                </a:solidFill>
                <a:latin typeface="Marianne Medium" panose="02000000000000000000" pitchFamily="2" charset="0"/>
              </a:rPr>
              <a:t>CENTRÉ SUR </a:t>
            </a:r>
            <a:r>
              <a:rPr lang="fr-FR" sz="1600" b="1" cap="none" dirty="0">
                <a:latin typeface="Marianne ExtraBold" panose="02000000000000000000" pitchFamily="2" charset="0"/>
              </a:rPr>
              <a:t>L’EXPÉRIENCE USAGERS POUR DES SERVICES PUBLICS </a:t>
            </a:r>
            <a:r>
              <a:rPr lang="fr-FR" sz="1600" b="1" cap="none" dirty="0">
                <a:solidFill>
                  <a:schemeClr val="tx1"/>
                </a:solidFill>
                <a:latin typeface="Marianne Medium" panose="02000000000000000000" pitchFamily="2" charset="0"/>
              </a:rPr>
              <a:t>TOUJOURS </a:t>
            </a:r>
          </a:p>
        </p:txBody>
      </p:sp>
      <p:sp>
        <p:nvSpPr>
          <p:cNvPr id="9" name="ZoneTexte 8">
            <a:extLst>
              <a:ext uri="{FF2B5EF4-FFF2-40B4-BE49-F238E27FC236}">
                <a16:creationId xmlns:a16="http://schemas.microsoft.com/office/drawing/2014/main" id="{20824310-57DA-45DD-815F-72E9CFD51039}"/>
              </a:ext>
            </a:extLst>
          </p:cNvPr>
          <p:cNvSpPr txBox="1"/>
          <p:nvPr/>
        </p:nvSpPr>
        <p:spPr>
          <a:xfrm>
            <a:off x="2563483" y="2477041"/>
            <a:ext cx="8242115" cy="492443"/>
          </a:xfrm>
          <a:prstGeom prst="rect">
            <a:avLst/>
          </a:prstGeom>
          <a:noFill/>
        </p:spPr>
        <p:txBody>
          <a:bodyPr wrap="square">
            <a:spAutoFit/>
          </a:bodyPr>
          <a:lstStyle/>
          <a:p>
            <a:pPr algn="ctr" defTabSz="914377">
              <a:lnSpc>
                <a:spcPct val="130000"/>
              </a:lnSpc>
              <a:defRPr/>
            </a:pPr>
            <a:r>
              <a:rPr lang="fr-FR" sz="2000" dirty="0">
                <a:solidFill>
                  <a:schemeClr val="bg2"/>
                </a:solidFill>
                <a:latin typeface="+mj-lt"/>
              </a:rPr>
              <a:t>+</a:t>
            </a:r>
            <a:r>
              <a:rPr lang="fr-FR" sz="2000" dirty="0">
                <a:solidFill>
                  <a:schemeClr val="tx2"/>
                </a:solidFill>
                <a:latin typeface="+mj-lt"/>
              </a:rPr>
              <a:t> PROCHES                    </a:t>
            </a:r>
            <a:r>
              <a:rPr lang="fr-FR" sz="2000" dirty="0">
                <a:solidFill>
                  <a:srgbClr val="FF0000"/>
                </a:solidFill>
                <a:latin typeface="+mj-lt"/>
              </a:rPr>
              <a:t>+</a:t>
            </a:r>
            <a:r>
              <a:rPr lang="fr-FR" sz="2000" dirty="0">
                <a:solidFill>
                  <a:schemeClr val="tx2"/>
                </a:solidFill>
                <a:latin typeface="+mj-lt"/>
              </a:rPr>
              <a:t> SIMPLES                     </a:t>
            </a:r>
            <a:r>
              <a:rPr lang="fr-FR" sz="2000" dirty="0">
                <a:solidFill>
                  <a:schemeClr val="bg2"/>
                </a:solidFill>
                <a:latin typeface="+mj-lt"/>
              </a:rPr>
              <a:t>+ </a:t>
            </a:r>
            <a:r>
              <a:rPr lang="fr-FR" sz="2000" dirty="0">
                <a:solidFill>
                  <a:schemeClr val="tx2"/>
                </a:solidFill>
                <a:latin typeface="+mj-lt"/>
              </a:rPr>
              <a:t>EFFICACES</a:t>
            </a:r>
          </a:p>
        </p:txBody>
      </p:sp>
      <p:sp>
        <p:nvSpPr>
          <p:cNvPr id="10" name="Signalisation droite 3">
            <a:extLst>
              <a:ext uri="{FF2B5EF4-FFF2-40B4-BE49-F238E27FC236}">
                <a16:creationId xmlns:a16="http://schemas.microsoft.com/office/drawing/2014/main" id="{E9FBD34C-ECEC-4D36-B45C-A5342703C47D}"/>
              </a:ext>
            </a:extLst>
          </p:cNvPr>
          <p:cNvSpPr/>
          <p:nvPr/>
        </p:nvSpPr>
        <p:spPr>
          <a:xfrm rot="5400000">
            <a:off x="1973616" y="4835663"/>
            <a:ext cx="1422107" cy="1512000"/>
          </a:xfrm>
          <a:prstGeom prst="homePlate">
            <a:avLst>
              <a:gd name="adj" fmla="val 24346"/>
            </a:avLst>
          </a:prstGeom>
          <a:solidFill>
            <a:srgbClr val="FD31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Rectangle 10">
            <a:extLst>
              <a:ext uri="{FF2B5EF4-FFF2-40B4-BE49-F238E27FC236}">
                <a16:creationId xmlns:a16="http://schemas.microsoft.com/office/drawing/2014/main" id="{C812EF20-6095-492B-B633-703848061DEC}"/>
              </a:ext>
            </a:extLst>
          </p:cNvPr>
          <p:cNvSpPr/>
          <p:nvPr/>
        </p:nvSpPr>
        <p:spPr>
          <a:xfrm>
            <a:off x="2022712" y="5288291"/>
            <a:ext cx="1323912" cy="572464"/>
          </a:xfrm>
          <a:prstGeom prst="rect">
            <a:avLst/>
          </a:prstGeom>
        </p:spPr>
        <p:txBody>
          <a:bodyPr wrap="square">
            <a:spAutoFit/>
          </a:bodyPr>
          <a:lstStyle/>
          <a:p>
            <a:pPr algn="ctr" defTabSz="1219140">
              <a:lnSpc>
                <a:spcPct val="120000"/>
              </a:lnSpc>
            </a:pPr>
            <a:r>
              <a:rPr lang="fr-FR" sz="1300" dirty="0">
                <a:solidFill>
                  <a:schemeClr val="bg1"/>
                </a:solidFill>
                <a:latin typeface="Marianne Light" panose="02000000000000000000" pitchFamily="50" charset="0"/>
              </a:rPr>
              <a:t>LA</a:t>
            </a:r>
            <a:r>
              <a:rPr lang="fr-FR" sz="1300" dirty="0">
                <a:solidFill>
                  <a:schemeClr val="bg1"/>
                </a:solidFill>
                <a:latin typeface="+mj-lt"/>
              </a:rPr>
              <a:t> </a:t>
            </a:r>
          </a:p>
          <a:p>
            <a:pPr algn="ctr" defTabSz="1219140">
              <a:lnSpc>
                <a:spcPct val="120000"/>
              </a:lnSpc>
            </a:pPr>
            <a:r>
              <a:rPr lang="fr-FR" sz="1300" dirty="0">
                <a:solidFill>
                  <a:schemeClr val="bg1"/>
                </a:solidFill>
                <a:latin typeface="Marianne ExtraBold" panose="02000000000000000000" pitchFamily="50" charset="0"/>
              </a:rPr>
              <a:t>PROMESSE</a:t>
            </a:r>
          </a:p>
        </p:txBody>
      </p:sp>
      <p:cxnSp>
        <p:nvCxnSpPr>
          <p:cNvPr id="12" name="Connecteur droit 11">
            <a:extLst>
              <a:ext uri="{FF2B5EF4-FFF2-40B4-BE49-F238E27FC236}">
                <a16:creationId xmlns:a16="http://schemas.microsoft.com/office/drawing/2014/main" id="{5A698786-9B96-483E-A64D-4EF4448D3495}"/>
              </a:ext>
            </a:extLst>
          </p:cNvPr>
          <p:cNvCxnSpPr>
            <a:cxnSpLocks/>
          </p:cNvCxnSpPr>
          <p:nvPr/>
        </p:nvCxnSpPr>
        <p:spPr>
          <a:xfrm>
            <a:off x="3958511" y="4348775"/>
            <a:ext cx="4724400" cy="0"/>
          </a:xfrm>
          <a:prstGeom prst="line">
            <a:avLst/>
          </a:prstGeom>
          <a:ln w="50800">
            <a:solidFill>
              <a:srgbClr val="E8220F"/>
            </a:solidFill>
          </a:ln>
        </p:spPr>
        <p:style>
          <a:lnRef idx="1">
            <a:schemeClr val="accent1"/>
          </a:lnRef>
          <a:fillRef idx="0">
            <a:schemeClr val="accent1"/>
          </a:fillRef>
          <a:effectRef idx="0">
            <a:schemeClr val="accent1"/>
          </a:effectRef>
          <a:fontRef idx="minor">
            <a:schemeClr val="tx1"/>
          </a:fontRef>
        </p:style>
      </p:cxnSp>
      <p:sp>
        <p:nvSpPr>
          <p:cNvPr id="14" name="Signalisation droite 3">
            <a:extLst>
              <a:ext uri="{FF2B5EF4-FFF2-40B4-BE49-F238E27FC236}">
                <a16:creationId xmlns:a16="http://schemas.microsoft.com/office/drawing/2014/main" id="{50C3045F-F1E9-410C-B051-6C8E20EDB63D}"/>
              </a:ext>
            </a:extLst>
          </p:cNvPr>
          <p:cNvSpPr/>
          <p:nvPr/>
        </p:nvSpPr>
        <p:spPr>
          <a:xfrm rot="5400000">
            <a:off x="3798441" y="4835663"/>
            <a:ext cx="1422107" cy="1512000"/>
          </a:xfrm>
          <a:prstGeom prst="homePlate">
            <a:avLst>
              <a:gd name="adj" fmla="val 24346"/>
            </a:avLst>
          </a:prstGeom>
          <a:solidFill>
            <a:srgbClr val="FD31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Signalisation droite 3">
            <a:extLst>
              <a:ext uri="{FF2B5EF4-FFF2-40B4-BE49-F238E27FC236}">
                <a16:creationId xmlns:a16="http://schemas.microsoft.com/office/drawing/2014/main" id="{78B26E20-7A70-4554-B6A8-720F3DD54763}"/>
              </a:ext>
            </a:extLst>
          </p:cNvPr>
          <p:cNvSpPr/>
          <p:nvPr/>
        </p:nvSpPr>
        <p:spPr>
          <a:xfrm rot="5400000">
            <a:off x="7448095" y="4835663"/>
            <a:ext cx="1422107" cy="1512000"/>
          </a:xfrm>
          <a:prstGeom prst="homePlate">
            <a:avLst>
              <a:gd name="adj" fmla="val 24346"/>
            </a:avLst>
          </a:prstGeom>
          <a:solidFill>
            <a:srgbClr val="FD31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6" name="Signalisation droite 3">
            <a:extLst>
              <a:ext uri="{FF2B5EF4-FFF2-40B4-BE49-F238E27FC236}">
                <a16:creationId xmlns:a16="http://schemas.microsoft.com/office/drawing/2014/main" id="{1A966274-6AF5-482F-A736-E4595C283F82}"/>
              </a:ext>
            </a:extLst>
          </p:cNvPr>
          <p:cNvSpPr/>
          <p:nvPr/>
        </p:nvSpPr>
        <p:spPr>
          <a:xfrm rot="5400000">
            <a:off x="5623269" y="4835661"/>
            <a:ext cx="1422105" cy="1512000"/>
          </a:xfrm>
          <a:prstGeom prst="homePlate">
            <a:avLst>
              <a:gd name="adj" fmla="val 24346"/>
            </a:avLst>
          </a:prstGeom>
          <a:solidFill>
            <a:srgbClr val="FD31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7" name="Rectangle 16">
            <a:extLst>
              <a:ext uri="{FF2B5EF4-FFF2-40B4-BE49-F238E27FC236}">
                <a16:creationId xmlns:a16="http://schemas.microsoft.com/office/drawing/2014/main" id="{7DBAFCB6-1430-4C30-B053-90A1A778D7C2}"/>
              </a:ext>
            </a:extLst>
          </p:cNvPr>
          <p:cNvSpPr/>
          <p:nvPr/>
        </p:nvSpPr>
        <p:spPr>
          <a:xfrm>
            <a:off x="3847539" y="5288291"/>
            <a:ext cx="1323912" cy="572464"/>
          </a:xfrm>
          <a:prstGeom prst="rect">
            <a:avLst/>
          </a:prstGeom>
        </p:spPr>
        <p:txBody>
          <a:bodyPr wrap="square">
            <a:spAutoFit/>
          </a:bodyPr>
          <a:lstStyle/>
          <a:p>
            <a:pPr algn="ctr" defTabSz="1219140">
              <a:lnSpc>
                <a:spcPct val="120000"/>
              </a:lnSpc>
            </a:pPr>
            <a:r>
              <a:rPr lang="fr-FR" sz="1300" dirty="0">
                <a:solidFill>
                  <a:schemeClr val="bg1"/>
                </a:solidFill>
                <a:latin typeface="Marianne Light" panose="02000000000000000000" pitchFamily="50" charset="0"/>
              </a:rPr>
              <a:t>LA</a:t>
            </a:r>
            <a:r>
              <a:rPr lang="fr-FR" sz="1300" b="1" dirty="0">
                <a:solidFill>
                  <a:schemeClr val="bg1"/>
                </a:solidFill>
                <a:latin typeface="+mj-lt"/>
              </a:rPr>
              <a:t> </a:t>
            </a:r>
            <a:br>
              <a:rPr lang="fr-FR" sz="1300" b="1" dirty="0">
                <a:solidFill>
                  <a:schemeClr val="bg1"/>
                </a:solidFill>
                <a:latin typeface="+mj-lt"/>
              </a:rPr>
            </a:br>
            <a:r>
              <a:rPr lang="fr-FR" sz="1300" dirty="0">
                <a:solidFill>
                  <a:schemeClr val="bg1"/>
                </a:solidFill>
                <a:latin typeface="Marianne ExtraBold" panose="02000000000000000000" pitchFamily="50" charset="0"/>
              </a:rPr>
              <a:t>PREUVE</a:t>
            </a:r>
          </a:p>
        </p:txBody>
      </p:sp>
      <p:sp>
        <p:nvSpPr>
          <p:cNvPr id="18" name="Rectangle 17">
            <a:extLst>
              <a:ext uri="{FF2B5EF4-FFF2-40B4-BE49-F238E27FC236}">
                <a16:creationId xmlns:a16="http://schemas.microsoft.com/office/drawing/2014/main" id="{063DDA00-ED3E-49C5-8E8C-A2B6CA4CB273}"/>
              </a:ext>
            </a:extLst>
          </p:cNvPr>
          <p:cNvSpPr/>
          <p:nvPr/>
        </p:nvSpPr>
        <p:spPr>
          <a:xfrm>
            <a:off x="5672364" y="5251379"/>
            <a:ext cx="1323912" cy="692497"/>
          </a:xfrm>
          <a:prstGeom prst="rect">
            <a:avLst/>
          </a:prstGeom>
        </p:spPr>
        <p:txBody>
          <a:bodyPr wrap="square">
            <a:spAutoFit/>
          </a:bodyPr>
          <a:lstStyle/>
          <a:p>
            <a:pPr algn="ctr" defTabSz="1219140"/>
            <a:r>
              <a:rPr lang="fr-FR" sz="1300" dirty="0">
                <a:solidFill>
                  <a:schemeClr val="bg1"/>
                </a:solidFill>
                <a:latin typeface="Marianne ExtraBold" panose="02000000000000000000" pitchFamily="50" charset="0"/>
              </a:rPr>
              <a:t>L’ÉCOUTE</a:t>
            </a:r>
            <a:r>
              <a:rPr lang="fr-FR" sz="1300" b="1" dirty="0">
                <a:solidFill>
                  <a:schemeClr val="bg1"/>
                </a:solidFill>
                <a:latin typeface="+mj-lt"/>
              </a:rPr>
              <a:t> </a:t>
            </a:r>
          </a:p>
          <a:p>
            <a:pPr algn="ctr" defTabSz="1219140"/>
            <a:r>
              <a:rPr lang="fr-FR" sz="1300" dirty="0">
                <a:solidFill>
                  <a:schemeClr val="bg1"/>
                </a:solidFill>
                <a:latin typeface="Marianne Light" panose="02000000000000000000" pitchFamily="50" charset="0"/>
              </a:rPr>
              <a:t>DES</a:t>
            </a:r>
            <a:r>
              <a:rPr lang="fr-FR" sz="1300" b="1" dirty="0">
                <a:solidFill>
                  <a:schemeClr val="bg1"/>
                </a:solidFill>
                <a:latin typeface="+mj-lt"/>
              </a:rPr>
              <a:t> </a:t>
            </a:r>
          </a:p>
          <a:p>
            <a:pPr algn="ctr" defTabSz="1219140"/>
            <a:r>
              <a:rPr lang="fr-FR" sz="1300" dirty="0">
                <a:solidFill>
                  <a:schemeClr val="bg1"/>
                </a:solidFill>
                <a:latin typeface="Marianne ExtraBold" panose="02000000000000000000" pitchFamily="50" charset="0"/>
              </a:rPr>
              <a:t>USAGERS</a:t>
            </a:r>
          </a:p>
        </p:txBody>
      </p:sp>
      <p:sp>
        <p:nvSpPr>
          <p:cNvPr id="19" name="Rectangle 18">
            <a:extLst>
              <a:ext uri="{FF2B5EF4-FFF2-40B4-BE49-F238E27FC236}">
                <a16:creationId xmlns:a16="http://schemas.microsoft.com/office/drawing/2014/main" id="{B2BC4C97-D257-421B-B2E1-5884D085AC21}"/>
              </a:ext>
            </a:extLst>
          </p:cNvPr>
          <p:cNvSpPr/>
          <p:nvPr/>
        </p:nvSpPr>
        <p:spPr>
          <a:xfrm>
            <a:off x="7304627" y="5288291"/>
            <a:ext cx="1709040" cy="572464"/>
          </a:xfrm>
          <a:prstGeom prst="rect">
            <a:avLst/>
          </a:prstGeom>
        </p:spPr>
        <p:txBody>
          <a:bodyPr wrap="square" lIns="0" rIns="0">
            <a:spAutoFit/>
          </a:bodyPr>
          <a:lstStyle/>
          <a:p>
            <a:pPr algn="ctr" defTabSz="1219140">
              <a:lnSpc>
                <a:spcPct val="120000"/>
              </a:lnSpc>
            </a:pPr>
            <a:r>
              <a:rPr lang="fr-FR" sz="1300" dirty="0">
                <a:solidFill>
                  <a:schemeClr val="bg1"/>
                </a:solidFill>
                <a:latin typeface="Marianne ExtraBold" panose="02000000000000000000" pitchFamily="50" charset="0"/>
              </a:rPr>
              <a:t>L’AMÉLIORATION</a:t>
            </a:r>
            <a:r>
              <a:rPr lang="fr-FR" sz="1300" b="1" dirty="0">
                <a:solidFill>
                  <a:schemeClr val="bg1"/>
                </a:solidFill>
                <a:latin typeface="+mj-lt"/>
              </a:rPr>
              <a:t> </a:t>
            </a:r>
            <a:r>
              <a:rPr lang="fr-FR" sz="1300" dirty="0">
                <a:solidFill>
                  <a:schemeClr val="bg1"/>
                </a:solidFill>
                <a:latin typeface="Marianne ExtraBold" panose="02000000000000000000" pitchFamily="50" charset="0"/>
              </a:rPr>
              <a:t>CONTINUE</a:t>
            </a:r>
          </a:p>
        </p:txBody>
      </p:sp>
      <p:sp>
        <p:nvSpPr>
          <p:cNvPr id="20" name="Ellipse 19">
            <a:extLst>
              <a:ext uri="{FF2B5EF4-FFF2-40B4-BE49-F238E27FC236}">
                <a16:creationId xmlns:a16="http://schemas.microsoft.com/office/drawing/2014/main" id="{54A9A8F0-5964-4DFC-9724-5D62B41D6A2C}"/>
              </a:ext>
            </a:extLst>
          </p:cNvPr>
          <p:cNvSpPr/>
          <p:nvPr/>
        </p:nvSpPr>
        <p:spPr>
          <a:xfrm>
            <a:off x="2465594" y="4648979"/>
            <a:ext cx="438151" cy="438151"/>
          </a:xfrm>
          <a:prstGeom prst="ellipse">
            <a:avLst/>
          </a:prstGeom>
          <a:solidFill>
            <a:srgbClr val="E8220F"/>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latin typeface="Marianne ExtraBold" panose="02000000000000000000" pitchFamily="50" charset="0"/>
              </a:rPr>
              <a:t>1</a:t>
            </a:r>
          </a:p>
        </p:txBody>
      </p:sp>
      <p:sp>
        <p:nvSpPr>
          <p:cNvPr id="21" name="Ellipse 20">
            <a:extLst>
              <a:ext uri="{FF2B5EF4-FFF2-40B4-BE49-F238E27FC236}">
                <a16:creationId xmlns:a16="http://schemas.microsoft.com/office/drawing/2014/main" id="{C3305244-1C8C-4E9D-BE8E-E2100680F229}"/>
              </a:ext>
            </a:extLst>
          </p:cNvPr>
          <p:cNvSpPr/>
          <p:nvPr/>
        </p:nvSpPr>
        <p:spPr>
          <a:xfrm>
            <a:off x="4290419" y="4648979"/>
            <a:ext cx="438151" cy="438151"/>
          </a:xfrm>
          <a:prstGeom prst="ellipse">
            <a:avLst/>
          </a:prstGeom>
          <a:solidFill>
            <a:srgbClr val="E8220F"/>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latin typeface="Marianne ExtraBold" panose="02000000000000000000" pitchFamily="50" charset="0"/>
              </a:rPr>
              <a:t>2</a:t>
            </a:r>
          </a:p>
        </p:txBody>
      </p:sp>
      <p:sp>
        <p:nvSpPr>
          <p:cNvPr id="22" name="Ellipse 21">
            <a:extLst>
              <a:ext uri="{FF2B5EF4-FFF2-40B4-BE49-F238E27FC236}">
                <a16:creationId xmlns:a16="http://schemas.microsoft.com/office/drawing/2014/main" id="{03A0FF16-DC86-4FB1-82DC-6F6B972B199D}"/>
              </a:ext>
            </a:extLst>
          </p:cNvPr>
          <p:cNvSpPr/>
          <p:nvPr/>
        </p:nvSpPr>
        <p:spPr>
          <a:xfrm>
            <a:off x="6115246" y="4648979"/>
            <a:ext cx="438151" cy="438151"/>
          </a:xfrm>
          <a:prstGeom prst="ellipse">
            <a:avLst/>
          </a:prstGeom>
          <a:solidFill>
            <a:srgbClr val="E8220F"/>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latin typeface="Marianne ExtraBold" panose="02000000000000000000" pitchFamily="50" charset="0"/>
              </a:rPr>
              <a:t>3</a:t>
            </a:r>
          </a:p>
        </p:txBody>
      </p:sp>
      <p:sp>
        <p:nvSpPr>
          <p:cNvPr id="23" name="Ellipse 22">
            <a:extLst>
              <a:ext uri="{FF2B5EF4-FFF2-40B4-BE49-F238E27FC236}">
                <a16:creationId xmlns:a16="http://schemas.microsoft.com/office/drawing/2014/main" id="{374592FF-7F2F-444A-8AFF-5D2F66D9F1D2}"/>
              </a:ext>
            </a:extLst>
          </p:cNvPr>
          <p:cNvSpPr/>
          <p:nvPr/>
        </p:nvSpPr>
        <p:spPr>
          <a:xfrm>
            <a:off x="7940073" y="4648979"/>
            <a:ext cx="438151" cy="438151"/>
          </a:xfrm>
          <a:prstGeom prst="ellipse">
            <a:avLst/>
          </a:prstGeom>
          <a:solidFill>
            <a:srgbClr val="E8220F"/>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latin typeface="Marianne ExtraBold" panose="02000000000000000000" pitchFamily="50" charset="0"/>
              </a:rPr>
              <a:t>4</a:t>
            </a:r>
          </a:p>
        </p:txBody>
      </p:sp>
      <p:sp>
        <p:nvSpPr>
          <p:cNvPr id="24" name="Titre 1">
            <a:extLst>
              <a:ext uri="{FF2B5EF4-FFF2-40B4-BE49-F238E27FC236}">
                <a16:creationId xmlns:a16="http://schemas.microsoft.com/office/drawing/2014/main" id="{269D891A-C0FE-497A-858D-9DE315CCE73A}"/>
              </a:ext>
            </a:extLst>
          </p:cNvPr>
          <p:cNvSpPr>
            <a:spLocks noGrp="1"/>
          </p:cNvSpPr>
          <p:nvPr>
            <p:ph type="title" idx="4294967295"/>
          </p:nvPr>
        </p:nvSpPr>
        <p:spPr>
          <a:xfrm>
            <a:off x="2835312" y="3412293"/>
            <a:ext cx="6985000" cy="822181"/>
          </a:xfrm>
          <a:solidFill>
            <a:schemeClr val="bg1"/>
          </a:solidFill>
        </p:spPr>
        <p:txBody>
          <a:bodyPr/>
          <a:lstStyle/>
          <a:p>
            <a:r>
              <a:rPr lang="fr-FR" sz="2400" dirty="0"/>
              <a:t>LES 5 PILIERS DU PROGRAMME</a:t>
            </a:r>
          </a:p>
        </p:txBody>
      </p:sp>
      <p:sp>
        <p:nvSpPr>
          <p:cNvPr id="25" name="Signalisation droite 3">
            <a:extLst>
              <a:ext uri="{FF2B5EF4-FFF2-40B4-BE49-F238E27FC236}">
                <a16:creationId xmlns:a16="http://schemas.microsoft.com/office/drawing/2014/main" id="{78B26E20-7A70-4554-B6A8-720F3DD54763}"/>
              </a:ext>
            </a:extLst>
          </p:cNvPr>
          <p:cNvSpPr/>
          <p:nvPr/>
        </p:nvSpPr>
        <p:spPr>
          <a:xfrm rot="5400000">
            <a:off x="9299985" y="4821807"/>
            <a:ext cx="1422107" cy="1512000"/>
          </a:xfrm>
          <a:prstGeom prst="homePlate">
            <a:avLst>
              <a:gd name="adj" fmla="val 24346"/>
            </a:avLst>
          </a:prstGeom>
          <a:solidFill>
            <a:srgbClr val="F48F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6" name="Rectangle 25">
            <a:extLst>
              <a:ext uri="{FF2B5EF4-FFF2-40B4-BE49-F238E27FC236}">
                <a16:creationId xmlns:a16="http://schemas.microsoft.com/office/drawing/2014/main" id="{B2BC4C97-D257-421B-B2E1-5884D085AC21}"/>
              </a:ext>
            </a:extLst>
          </p:cNvPr>
          <p:cNvSpPr/>
          <p:nvPr/>
        </p:nvSpPr>
        <p:spPr>
          <a:xfrm>
            <a:off x="9156519" y="5274435"/>
            <a:ext cx="1709040" cy="332399"/>
          </a:xfrm>
          <a:prstGeom prst="rect">
            <a:avLst/>
          </a:prstGeom>
        </p:spPr>
        <p:txBody>
          <a:bodyPr wrap="square" lIns="0" rIns="0">
            <a:spAutoFit/>
          </a:bodyPr>
          <a:lstStyle/>
          <a:p>
            <a:pPr algn="ctr" defTabSz="1219140">
              <a:lnSpc>
                <a:spcPct val="120000"/>
              </a:lnSpc>
            </a:pPr>
            <a:r>
              <a:rPr lang="fr-FR" sz="1300" dirty="0">
                <a:solidFill>
                  <a:schemeClr val="bg1"/>
                </a:solidFill>
                <a:latin typeface="Marianne ExtraBold" panose="02000000000000000000" pitchFamily="50" charset="0"/>
              </a:rPr>
              <a:t>LE LABEL</a:t>
            </a:r>
          </a:p>
        </p:txBody>
      </p:sp>
      <p:sp>
        <p:nvSpPr>
          <p:cNvPr id="27" name="Ellipse 26">
            <a:extLst>
              <a:ext uri="{FF2B5EF4-FFF2-40B4-BE49-F238E27FC236}">
                <a16:creationId xmlns:a16="http://schemas.microsoft.com/office/drawing/2014/main" id="{374592FF-7F2F-444A-8AFF-5D2F66D9F1D2}"/>
              </a:ext>
            </a:extLst>
          </p:cNvPr>
          <p:cNvSpPr/>
          <p:nvPr/>
        </p:nvSpPr>
        <p:spPr>
          <a:xfrm>
            <a:off x="9791963" y="4635125"/>
            <a:ext cx="438151" cy="438151"/>
          </a:xfrm>
          <a:prstGeom prst="ellipse">
            <a:avLst/>
          </a:prstGeom>
          <a:solidFill>
            <a:srgbClr val="F48F70"/>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latin typeface="Marianne ExtraBold" panose="02000000000000000000" pitchFamily="50" charset="0"/>
              </a:rPr>
              <a:t>5</a:t>
            </a:r>
          </a:p>
        </p:txBody>
      </p:sp>
      <p:sp>
        <p:nvSpPr>
          <p:cNvPr id="28" name="ZoneTexte 27"/>
          <p:cNvSpPr txBox="1"/>
          <p:nvPr/>
        </p:nvSpPr>
        <p:spPr>
          <a:xfrm>
            <a:off x="7968387" y="4298671"/>
            <a:ext cx="4032448" cy="256545"/>
          </a:xfrm>
          <a:prstGeom prst="rect">
            <a:avLst/>
          </a:prstGeom>
          <a:noFill/>
        </p:spPr>
        <p:txBody>
          <a:bodyPr wrap="square" rtlCol="0">
            <a:spAutoFit/>
          </a:bodyPr>
          <a:lstStyle/>
          <a:p>
            <a:pPr algn="ctr"/>
            <a:r>
              <a:rPr lang="fr-FR" sz="1067" b="1" dirty="0">
                <a:solidFill>
                  <a:srgbClr val="FFA08F"/>
                </a:solidFill>
                <a:latin typeface="Marianne ExtraBold" panose="02000000000000000000" pitchFamily="2" charset="0"/>
              </a:rPr>
              <a:t>DÉMARCHE VOLONTAIRE</a:t>
            </a:r>
          </a:p>
        </p:txBody>
      </p:sp>
      <p:sp>
        <p:nvSpPr>
          <p:cNvPr id="31" name="Espace réservé du numéro de diapositive 5">
            <a:extLst>
              <a:ext uri="{FF2B5EF4-FFF2-40B4-BE49-F238E27FC236}">
                <a16:creationId xmlns:a16="http://schemas.microsoft.com/office/drawing/2014/main" id="{2094C729-0BDE-4E0F-ADD1-00A89E1F4258}"/>
              </a:ext>
            </a:extLst>
          </p:cNvPr>
          <p:cNvSpPr txBox="1">
            <a:spLocks/>
          </p:cNvSpPr>
          <p:nvPr/>
        </p:nvSpPr>
        <p:spPr>
          <a:xfrm>
            <a:off x="11480799" y="6492874"/>
            <a:ext cx="702311" cy="365125"/>
          </a:xfrm>
          <a:prstGeom prst="rect">
            <a:avLst/>
          </a:prstGeom>
        </p:spPr>
        <p:txBody>
          <a:bodyPr/>
          <a:lstStyle>
            <a:defPPr>
              <a:defRPr lang="en-US"/>
            </a:defPPr>
            <a:lvl1pPr marL="0" algn="l" defTabSz="457200" rtl="0" eaLnBrk="1" latinLnBrk="0" hangingPunct="1">
              <a:defRPr sz="11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2A4C33C6-C09E-408E-8600-751D3F3D99C3}" type="slidenum">
              <a:rPr lang="fr-FR" smtClean="0"/>
              <a:pPr/>
              <a:t>6</a:t>
            </a:fld>
            <a:endParaRPr lang="fr-FR" dirty="0"/>
          </a:p>
        </p:txBody>
      </p:sp>
      <p:sp>
        <p:nvSpPr>
          <p:cNvPr id="32" name="TextBox 142">
            <a:extLst>
              <a:ext uri="{FF2B5EF4-FFF2-40B4-BE49-F238E27FC236}">
                <a16:creationId xmlns:a16="http://schemas.microsoft.com/office/drawing/2014/main" id="{11B8179D-C091-409A-A6DF-94459B8EB5D2}"/>
              </a:ext>
            </a:extLst>
          </p:cNvPr>
          <p:cNvSpPr txBox="1"/>
          <p:nvPr/>
        </p:nvSpPr>
        <p:spPr>
          <a:xfrm>
            <a:off x="1837115" y="407844"/>
            <a:ext cx="9011829" cy="677108"/>
          </a:xfrm>
          <a:prstGeom prst="rect">
            <a:avLst/>
          </a:prstGeom>
          <a:solidFill>
            <a:schemeClr val="bg1"/>
          </a:solidFill>
          <a:ln>
            <a:noFill/>
          </a:ln>
          <a:effectLst>
            <a:outerShdw blurRad="50800" dist="38100" dir="16200000" rotWithShape="0">
              <a:srgbClr val="FFFFFF">
                <a:alpha val="40000"/>
              </a:srgbClr>
            </a:outerShdw>
          </a:effectLst>
        </p:spPr>
        <p:txBody>
          <a:bodyPr rot="0" spcFirstLastPara="1" vertOverflow="overflow" horzOverflow="overflow" vert="horz" wrap="square" lIns="0" tIns="0" rIns="0" bIns="0" numCol="1" spcCol="38100" rtlCol="0" anchor="ctr">
            <a:spAutoFit/>
          </a:bodyPr>
          <a:lstStyle/>
          <a:p>
            <a:pPr defTabSz="4334609" hangingPunct="0">
              <a:defRPr/>
            </a:pPr>
            <a:r>
              <a:rPr lang="fr-FR" sz="2400" b="1" cap="all" dirty="0">
                <a:solidFill>
                  <a:srgbClr val="002060"/>
                </a:solidFill>
                <a:latin typeface="Marianne ExtraBold" panose="02000000000000000000" pitchFamily="50" charset="0"/>
                <a:ea typeface="+mj-ea"/>
                <a:cs typeface="+mj-cs"/>
              </a:rPr>
              <a:t>Atelier de sensibilisation des agents </a:t>
            </a:r>
          </a:p>
          <a:p>
            <a:pPr defTabSz="4334609" hangingPunct="0">
              <a:defRPr/>
            </a:pPr>
            <a:r>
              <a:rPr lang="fr-FR" sz="2000" b="1" cap="all" dirty="0">
                <a:solidFill>
                  <a:srgbClr val="8E8ED5"/>
                </a:solidFill>
                <a:latin typeface="Marianne ExtraBold" panose="02000000000000000000" pitchFamily="50" charset="0"/>
              </a:rPr>
              <a:t>Le programme services publics+</a:t>
            </a:r>
          </a:p>
        </p:txBody>
      </p:sp>
      <p:sp>
        <p:nvSpPr>
          <p:cNvPr id="29" name="Espace réservé du pied de page 3">
            <a:extLst>
              <a:ext uri="{FF2B5EF4-FFF2-40B4-BE49-F238E27FC236}">
                <a16:creationId xmlns:a16="http://schemas.microsoft.com/office/drawing/2014/main" id="{99AF85EC-6AF2-4597-94F7-64FEEB3726F3}"/>
              </a:ext>
            </a:extLst>
          </p:cNvPr>
          <p:cNvSpPr txBox="1">
            <a:spLocks/>
          </p:cNvSpPr>
          <p:nvPr/>
        </p:nvSpPr>
        <p:spPr>
          <a:xfrm>
            <a:off x="695757" y="6555856"/>
            <a:ext cx="7872000" cy="288964"/>
          </a:xfrm>
          <a:prstGeom prst="rect">
            <a:avLst/>
          </a:prstGeom>
        </p:spPr>
        <p:txBody>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1000" b="1" dirty="0"/>
              <a:t>DITP – Programme Services Publics+</a:t>
            </a:r>
          </a:p>
        </p:txBody>
      </p:sp>
    </p:spTree>
    <p:extLst>
      <p:ext uri="{BB962C8B-B14F-4D97-AF65-F5344CB8AC3E}">
        <p14:creationId xmlns:p14="http://schemas.microsoft.com/office/powerpoint/2010/main" val="27583654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outVertical)">
                                      <p:cBhvr>
                                        <p:cTn id="7" dur="500"/>
                                        <p:tgtEl>
                                          <p:spTgt spid="12"/>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24"/>
                                        </p:tgtEl>
                                        <p:attrNameLst>
                                          <p:attrName>style.visibility</p:attrName>
                                        </p:attrNameLst>
                                      </p:cBhvr>
                                      <p:to>
                                        <p:strVal val="visible"/>
                                      </p:to>
                                    </p:set>
                                    <p:animEffect transition="in" filter="fade">
                                      <p:cBhvr>
                                        <p:cTn id="10" dur="500"/>
                                        <p:tgtEl>
                                          <p:spTgt spid="24"/>
                                        </p:tgtEl>
                                      </p:cBhvr>
                                    </p:animEffect>
                                  </p:childTnLst>
                                </p:cTn>
                              </p:par>
                            </p:childTnLst>
                          </p:cTn>
                        </p:par>
                        <p:par>
                          <p:cTn id="11" fill="hold">
                            <p:stCondLst>
                              <p:cond delay="750"/>
                            </p:stCondLst>
                            <p:childTnLst>
                              <p:par>
                                <p:cTn id="12" presetID="10" presetClass="entr" presetSubtype="0" fill="hold" grpId="0" nodeType="after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fade">
                                      <p:cBhvr>
                                        <p:cTn id="14" dur="500"/>
                                        <p:tgtEl>
                                          <p:spTgt spid="20"/>
                                        </p:tgtEl>
                                      </p:cBhvr>
                                    </p:animEffect>
                                  </p:childTnLst>
                                </p:cTn>
                              </p:par>
                            </p:childTnLst>
                          </p:cTn>
                        </p:par>
                        <p:par>
                          <p:cTn id="15" fill="hold">
                            <p:stCondLst>
                              <p:cond delay="1250"/>
                            </p:stCondLst>
                            <p:childTnLst>
                              <p:par>
                                <p:cTn id="16" presetID="22" presetClass="entr" presetSubtype="1"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wipe(up)">
                                      <p:cBhvr>
                                        <p:cTn id="18" dur="500"/>
                                        <p:tgtEl>
                                          <p:spTgt spid="10"/>
                                        </p:tgtEl>
                                      </p:cBhvr>
                                    </p:animEffect>
                                  </p:childTnLst>
                                </p:cTn>
                              </p:par>
                            </p:childTnLst>
                          </p:cTn>
                        </p:par>
                        <p:par>
                          <p:cTn id="19" fill="hold">
                            <p:stCondLst>
                              <p:cond delay="1750"/>
                            </p:stCondLst>
                            <p:childTnLst>
                              <p:par>
                                <p:cTn id="20" presetID="10" presetClass="entr" presetSubtype="0" fill="hold" grpId="0" nodeType="after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500"/>
                                        <p:tgtEl>
                                          <p:spTgt spid="21"/>
                                        </p:tgtEl>
                                      </p:cBhvr>
                                    </p:animEffect>
                                  </p:childTnLst>
                                </p:cTn>
                              </p:par>
                            </p:childTnLst>
                          </p:cTn>
                        </p:par>
                        <p:par>
                          <p:cTn id="23" fill="hold">
                            <p:stCondLst>
                              <p:cond delay="2250"/>
                            </p:stCondLst>
                            <p:childTnLst>
                              <p:par>
                                <p:cTn id="24" presetID="22" presetClass="entr" presetSubtype="1" fill="hold" grpId="0" nodeType="after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wipe(up)">
                                      <p:cBhvr>
                                        <p:cTn id="26" dur="500"/>
                                        <p:tgtEl>
                                          <p:spTgt spid="14"/>
                                        </p:tgtEl>
                                      </p:cBhvr>
                                    </p:animEffect>
                                  </p:childTnLst>
                                </p:cTn>
                              </p:par>
                            </p:childTnLst>
                          </p:cTn>
                        </p:par>
                        <p:par>
                          <p:cTn id="27" fill="hold">
                            <p:stCondLst>
                              <p:cond delay="2750"/>
                            </p:stCondLst>
                            <p:childTnLst>
                              <p:par>
                                <p:cTn id="28" presetID="10" presetClass="entr" presetSubtype="0" fill="hold" grpId="0" nodeType="after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fade">
                                      <p:cBhvr>
                                        <p:cTn id="30" dur="500"/>
                                        <p:tgtEl>
                                          <p:spTgt spid="22"/>
                                        </p:tgtEl>
                                      </p:cBhvr>
                                    </p:animEffect>
                                  </p:childTnLst>
                                </p:cTn>
                              </p:par>
                            </p:childTnLst>
                          </p:cTn>
                        </p:par>
                        <p:par>
                          <p:cTn id="31" fill="hold">
                            <p:stCondLst>
                              <p:cond delay="3250"/>
                            </p:stCondLst>
                            <p:childTnLst>
                              <p:par>
                                <p:cTn id="32" presetID="22" presetClass="entr" presetSubtype="1" fill="hold" grpId="0" nodeType="after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wipe(up)">
                                      <p:cBhvr>
                                        <p:cTn id="34" dur="500"/>
                                        <p:tgtEl>
                                          <p:spTgt spid="16"/>
                                        </p:tgtEl>
                                      </p:cBhvr>
                                    </p:animEffect>
                                  </p:childTnLst>
                                </p:cTn>
                              </p:par>
                            </p:childTnLst>
                          </p:cTn>
                        </p:par>
                        <p:par>
                          <p:cTn id="35" fill="hold">
                            <p:stCondLst>
                              <p:cond delay="3750"/>
                            </p:stCondLst>
                            <p:childTnLst>
                              <p:par>
                                <p:cTn id="36" presetID="10" presetClass="entr" presetSubtype="0" fill="hold" grpId="0" nodeType="after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fade">
                                      <p:cBhvr>
                                        <p:cTn id="38" dur="500"/>
                                        <p:tgtEl>
                                          <p:spTgt spid="23"/>
                                        </p:tgtEl>
                                      </p:cBhvr>
                                    </p:animEffect>
                                  </p:childTnLst>
                                </p:cTn>
                              </p:par>
                            </p:childTnLst>
                          </p:cTn>
                        </p:par>
                        <p:par>
                          <p:cTn id="39" fill="hold">
                            <p:stCondLst>
                              <p:cond delay="4250"/>
                            </p:stCondLst>
                            <p:childTnLst>
                              <p:par>
                                <p:cTn id="40" presetID="22" presetClass="entr" presetSubtype="1" fill="hold" grpId="0" nodeType="after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wipe(up)">
                                      <p:cBhvr>
                                        <p:cTn id="42" dur="500"/>
                                        <p:tgtEl>
                                          <p:spTgt spid="15"/>
                                        </p:tgtEl>
                                      </p:cBhvr>
                                    </p:animEffect>
                                  </p:childTnLst>
                                </p:cTn>
                              </p:par>
                            </p:childTnLst>
                          </p:cTn>
                        </p:par>
                        <p:par>
                          <p:cTn id="43" fill="hold">
                            <p:stCondLst>
                              <p:cond delay="4750"/>
                            </p:stCondLst>
                            <p:childTnLst>
                              <p:par>
                                <p:cTn id="44" presetID="10" presetClass="entr" presetSubtype="0" fill="hold" grpId="0" nodeType="afterEffect">
                                  <p:stCondLst>
                                    <p:cond delay="0"/>
                                  </p:stCondLst>
                                  <p:childTnLst>
                                    <p:set>
                                      <p:cBhvr>
                                        <p:cTn id="45" dur="1" fill="hold">
                                          <p:stCondLst>
                                            <p:cond delay="0"/>
                                          </p:stCondLst>
                                        </p:cTn>
                                        <p:tgtEl>
                                          <p:spTgt spid="27"/>
                                        </p:tgtEl>
                                        <p:attrNameLst>
                                          <p:attrName>style.visibility</p:attrName>
                                        </p:attrNameLst>
                                      </p:cBhvr>
                                      <p:to>
                                        <p:strVal val="visible"/>
                                      </p:to>
                                    </p:set>
                                    <p:animEffect transition="in" filter="fade">
                                      <p:cBhvr>
                                        <p:cTn id="46" dur="500"/>
                                        <p:tgtEl>
                                          <p:spTgt spid="27"/>
                                        </p:tgtEl>
                                      </p:cBhvr>
                                    </p:animEffect>
                                  </p:childTnLst>
                                </p:cTn>
                              </p:par>
                            </p:childTnLst>
                          </p:cTn>
                        </p:par>
                        <p:par>
                          <p:cTn id="47" fill="hold">
                            <p:stCondLst>
                              <p:cond delay="5250"/>
                            </p:stCondLst>
                            <p:childTnLst>
                              <p:par>
                                <p:cTn id="48" presetID="22" presetClass="entr" presetSubtype="1" fill="hold" grpId="0" nodeType="afterEffect">
                                  <p:stCondLst>
                                    <p:cond delay="0"/>
                                  </p:stCondLst>
                                  <p:childTnLst>
                                    <p:set>
                                      <p:cBhvr>
                                        <p:cTn id="49" dur="1" fill="hold">
                                          <p:stCondLst>
                                            <p:cond delay="0"/>
                                          </p:stCondLst>
                                        </p:cTn>
                                        <p:tgtEl>
                                          <p:spTgt spid="25"/>
                                        </p:tgtEl>
                                        <p:attrNameLst>
                                          <p:attrName>style.visibility</p:attrName>
                                        </p:attrNameLst>
                                      </p:cBhvr>
                                      <p:to>
                                        <p:strVal val="visible"/>
                                      </p:to>
                                    </p:set>
                                    <p:animEffect transition="in" filter="wipe(up)">
                                      <p:cBhvr>
                                        <p:cTn id="50"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4" grpId="0" animBg="1"/>
      <p:bldP spid="15" grpId="0" animBg="1"/>
      <p:bldP spid="16" grpId="0" animBg="1"/>
      <p:bldP spid="20" grpId="0" animBg="1"/>
      <p:bldP spid="21" grpId="0" animBg="1"/>
      <p:bldP spid="22" grpId="0" animBg="1"/>
      <p:bldP spid="23" grpId="0" animBg="1"/>
      <p:bldP spid="24" grpId="0" animBg="1"/>
      <p:bldP spid="25" grpId="0" animBg="1"/>
      <p:bldP spid="27" grpId="0" animBg="1"/>
    </p:bld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8" name="Image 27"/>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875522" y="1521350"/>
            <a:ext cx="3482863" cy="4931749"/>
          </a:xfrm>
          <a:prstGeom prst="rect">
            <a:avLst/>
          </a:prstGeom>
          <a:ln>
            <a:solidFill>
              <a:schemeClr val="bg1">
                <a:lumMod val="85000"/>
              </a:schemeClr>
            </a:solidFill>
          </a:ln>
        </p:spPr>
      </p:pic>
      <p:sp>
        <p:nvSpPr>
          <p:cNvPr id="29" name="Rectangle 28"/>
          <p:cNvSpPr/>
          <p:nvPr/>
        </p:nvSpPr>
        <p:spPr>
          <a:xfrm>
            <a:off x="2220979" y="2542952"/>
            <a:ext cx="1481068" cy="43548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30" name="Image 29"/>
          <p:cNvPicPr>
            <a:picLocks noChangeAspect="1"/>
          </p:cNvPicPr>
          <p:nvPr/>
        </p:nvPicPr>
        <p:blipFill rotWithShape="1">
          <a:blip r:embed="rId3" cstate="email">
            <a:extLst>
              <a:ext uri="{28A0092B-C50C-407E-A947-70E740481C1C}">
                <a14:useLocalDpi xmlns:a14="http://schemas.microsoft.com/office/drawing/2010/main"/>
              </a:ext>
            </a:extLst>
          </a:blip>
          <a:srcRect l="33038" t="41557" r="34434" b="41777"/>
          <a:stretch/>
        </p:blipFill>
        <p:spPr>
          <a:xfrm>
            <a:off x="2220979" y="2539711"/>
            <a:ext cx="1522993" cy="438945"/>
          </a:xfrm>
          <a:prstGeom prst="rect">
            <a:avLst/>
          </a:prstGeom>
        </p:spPr>
      </p:pic>
      <p:pic>
        <p:nvPicPr>
          <p:cNvPr id="31" name="Image 30"/>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684715" y="3977600"/>
            <a:ext cx="6196493" cy="2139699"/>
          </a:xfrm>
          <a:prstGeom prst="rect">
            <a:avLst/>
          </a:prstGeom>
        </p:spPr>
      </p:pic>
      <p:sp>
        <p:nvSpPr>
          <p:cNvPr id="3" name="ZoneTexte 2"/>
          <p:cNvSpPr txBox="1"/>
          <p:nvPr/>
        </p:nvSpPr>
        <p:spPr>
          <a:xfrm>
            <a:off x="5903979" y="1717025"/>
            <a:ext cx="5832115" cy="1810111"/>
          </a:xfrm>
          <a:prstGeom prst="rect">
            <a:avLst/>
          </a:prstGeom>
          <a:noFill/>
        </p:spPr>
        <p:txBody>
          <a:bodyPr wrap="square" rtlCol="0">
            <a:spAutoFit/>
          </a:bodyPr>
          <a:lstStyle/>
          <a:p>
            <a:r>
              <a:rPr lang="fr-FR" sz="1867" b="1" dirty="0">
                <a:solidFill>
                  <a:schemeClr val="tx2"/>
                </a:solidFill>
                <a:latin typeface="Marianne" panose="02000000000000000000" pitchFamily="2" charset="0"/>
              </a:rPr>
              <a:t>Des engagements :</a:t>
            </a:r>
          </a:p>
          <a:p>
            <a:pPr marL="380990" indent="-380990">
              <a:lnSpc>
                <a:spcPct val="150000"/>
              </a:lnSpc>
              <a:buFont typeface="Wingdings" panose="05000000000000000000" pitchFamily="2" charset="2"/>
              <a:buChar char="ü"/>
            </a:pPr>
            <a:r>
              <a:rPr lang="fr-FR" sz="1600" dirty="0">
                <a:solidFill>
                  <a:schemeClr val="tx2"/>
                </a:solidFill>
                <a:latin typeface="Marianne Medium" panose="02000000000000000000" pitchFamily="2" charset="0"/>
              </a:rPr>
              <a:t>intégrant les attentes prioritaires des usagers</a:t>
            </a:r>
          </a:p>
          <a:p>
            <a:pPr marL="380990" indent="-380990">
              <a:lnSpc>
                <a:spcPct val="150000"/>
              </a:lnSpc>
              <a:buFont typeface="Wingdings" panose="05000000000000000000" pitchFamily="2" charset="2"/>
              <a:buChar char="ü"/>
            </a:pPr>
            <a:r>
              <a:rPr lang="fr-FR" sz="1600" u="sng" dirty="0">
                <a:solidFill>
                  <a:schemeClr val="tx2"/>
                </a:solidFill>
                <a:latin typeface="Marianne Medium" panose="02000000000000000000" pitchFamily="2" charset="0"/>
              </a:rPr>
              <a:t>communs</a:t>
            </a:r>
            <a:r>
              <a:rPr lang="fr-FR" sz="1600" dirty="0">
                <a:solidFill>
                  <a:schemeClr val="tx2"/>
                </a:solidFill>
                <a:latin typeface="Marianne Medium" panose="02000000000000000000" pitchFamily="2" charset="0"/>
              </a:rPr>
              <a:t> à tous les services publics</a:t>
            </a:r>
          </a:p>
          <a:p>
            <a:pPr marL="380990" indent="-380990">
              <a:lnSpc>
                <a:spcPct val="150000"/>
              </a:lnSpc>
              <a:buFont typeface="Wingdings" panose="05000000000000000000" pitchFamily="2" charset="2"/>
              <a:buChar char="ü"/>
            </a:pPr>
            <a:r>
              <a:rPr lang="fr-FR" sz="1600" dirty="0">
                <a:solidFill>
                  <a:schemeClr val="tx2"/>
                </a:solidFill>
                <a:latin typeface="Marianne Medium" panose="02000000000000000000" pitchFamily="2" charset="0"/>
              </a:rPr>
              <a:t>qui doivent </a:t>
            </a:r>
            <a:r>
              <a:rPr lang="fr-FR" sz="1600" u="sng" dirty="0">
                <a:solidFill>
                  <a:schemeClr val="tx2"/>
                </a:solidFill>
                <a:latin typeface="Marianne Medium" panose="02000000000000000000" pitchFamily="2" charset="0"/>
              </a:rPr>
              <a:t>se décliner</a:t>
            </a:r>
            <a:r>
              <a:rPr lang="fr-FR" sz="1600" dirty="0">
                <a:solidFill>
                  <a:schemeClr val="tx2"/>
                </a:solidFill>
                <a:latin typeface="Marianne Medium" panose="02000000000000000000" pitchFamily="2" charset="0"/>
              </a:rPr>
              <a:t> dans le quotidien et dans la stratégie de qualité de service des administrations</a:t>
            </a:r>
          </a:p>
        </p:txBody>
      </p:sp>
      <p:sp>
        <p:nvSpPr>
          <p:cNvPr id="9" name="TextBox 142">
            <a:extLst>
              <a:ext uri="{FF2B5EF4-FFF2-40B4-BE49-F238E27FC236}">
                <a16:creationId xmlns:a16="http://schemas.microsoft.com/office/drawing/2014/main" id="{97454B4A-7784-4FA1-8307-235CAC5F7D90}"/>
              </a:ext>
            </a:extLst>
          </p:cNvPr>
          <p:cNvSpPr txBox="1"/>
          <p:nvPr/>
        </p:nvSpPr>
        <p:spPr>
          <a:xfrm>
            <a:off x="1796584" y="320698"/>
            <a:ext cx="9011829" cy="656655"/>
          </a:xfrm>
          <a:prstGeom prst="rect">
            <a:avLst/>
          </a:prstGeom>
          <a:solidFill>
            <a:schemeClr val="bg1"/>
          </a:solidFill>
          <a:ln>
            <a:noFill/>
          </a:ln>
          <a:effectLst>
            <a:outerShdw blurRad="50800" dist="38100" dir="16200000" rotWithShape="0">
              <a:srgbClr val="FFFFFF">
                <a:alpha val="40000"/>
              </a:srgbClr>
            </a:outerShdw>
          </a:effectLst>
        </p:spPr>
        <p:txBody>
          <a:bodyPr rot="0" spcFirstLastPara="1" vertOverflow="overflow" horzOverflow="overflow" vert="horz" wrap="square" lIns="0" tIns="0" rIns="0" bIns="0" numCol="1" spcCol="38100" rtlCol="0" anchor="ctr">
            <a:spAutoFit/>
          </a:bodyPr>
          <a:lstStyle/>
          <a:p>
            <a:pPr defTabSz="4334609" hangingPunct="0">
              <a:defRPr/>
            </a:pPr>
            <a:r>
              <a:rPr lang="fr-FR" sz="2400" b="1" cap="all" dirty="0">
                <a:solidFill>
                  <a:srgbClr val="002060"/>
                </a:solidFill>
                <a:latin typeface="Marianne ExtraBold" panose="02000000000000000000" pitchFamily="50" charset="0"/>
                <a:ea typeface="+mj-ea"/>
                <a:cs typeface="+mj-cs"/>
              </a:rPr>
              <a:t>Atelier de sensibilisation des agents</a:t>
            </a:r>
          </a:p>
          <a:p>
            <a:pPr defTabSz="4334609" hangingPunct="0">
              <a:defRPr/>
            </a:pPr>
            <a:r>
              <a:rPr lang="fr-FR" sz="1867" b="1" cap="all" dirty="0">
                <a:solidFill>
                  <a:srgbClr val="8E8ED5"/>
                </a:solidFill>
                <a:latin typeface="Marianne ExtraBold" panose="02000000000000000000" pitchFamily="50" charset="0"/>
              </a:rPr>
              <a:t>LES engagements services publics+</a:t>
            </a:r>
          </a:p>
        </p:txBody>
      </p:sp>
      <p:sp>
        <p:nvSpPr>
          <p:cNvPr id="11" name="Espace réservé du numéro de diapositive 5">
            <a:extLst>
              <a:ext uri="{FF2B5EF4-FFF2-40B4-BE49-F238E27FC236}">
                <a16:creationId xmlns:a16="http://schemas.microsoft.com/office/drawing/2014/main" id="{4B23BC78-FB8E-4079-A976-8A68CAF3264D}"/>
              </a:ext>
            </a:extLst>
          </p:cNvPr>
          <p:cNvSpPr txBox="1">
            <a:spLocks/>
          </p:cNvSpPr>
          <p:nvPr/>
        </p:nvSpPr>
        <p:spPr>
          <a:xfrm>
            <a:off x="11480799" y="6492874"/>
            <a:ext cx="702311" cy="365125"/>
          </a:xfrm>
          <a:prstGeom prst="rect">
            <a:avLst/>
          </a:prstGeom>
        </p:spPr>
        <p:txBody>
          <a:bodyPr/>
          <a:lstStyle>
            <a:defPPr>
              <a:defRPr lang="en-US"/>
            </a:defPPr>
            <a:lvl1pPr marL="0" algn="l" defTabSz="457200" rtl="0" eaLnBrk="1" latinLnBrk="0" hangingPunct="1">
              <a:defRPr sz="11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2A4C33C6-C09E-408E-8600-751D3F3D99C3}" type="slidenum">
              <a:rPr lang="fr-FR" smtClean="0"/>
              <a:pPr/>
              <a:t>7</a:t>
            </a:fld>
            <a:endParaRPr lang="fr-FR" dirty="0"/>
          </a:p>
        </p:txBody>
      </p:sp>
      <p:sp>
        <p:nvSpPr>
          <p:cNvPr id="10" name="Espace réservé du pied de page 3">
            <a:extLst>
              <a:ext uri="{FF2B5EF4-FFF2-40B4-BE49-F238E27FC236}">
                <a16:creationId xmlns:a16="http://schemas.microsoft.com/office/drawing/2014/main" id="{DFFB91D8-CF55-4A1F-9584-5AD61A699DBF}"/>
              </a:ext>
            </a:extLst>
          </p:cNvPr>
          <p:cNvSpPr txBox="1">
            <a:spLocks/>
          </p:cNvSpPr>
          <p:nvPr/>
        </p:nvSpPr>
        <p:spPr>
          <a:xfrm>
            <a:off x="695757" y="6555856"/>
            <a:ext cx="7872000" cy="288964"/>
          </a:xfrm>
          <a:prstGeom prst="rect">
            <a:avLst/>
          </a:prstGeom>
        </p:spPr>
        <p:txBody>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1000" b="1" dirty="0"/>
              <a:t>DITP – Programme Services Publics+</a:t>
            </a:r>
          </a:p>
        </p:txBody>
      </p:sp>
    </p:spTree>
    <p:extLst>
      <p:ext uri="{BB962C8B-B14F-4D97-AF65-F5344CB8AC3E}">
        <p14:creationId xmlns:p14="http://schemas.microsoft.com/office/powerpoint/2010/main" val="40450930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142">
            <a:extLst>
              <a:ext uri="{FF2B5EF4-FFF2-40B4-BE49-F238E27FC236}">
                <a16:creationId xmlns:a16="http://schemas.microsoft.com/office/drawing/2014/main" id="{4A6390A4-84A8-4A4F-8BCA-5D57120CA5E2}"/>
              </a:ext>
            </a:extLst>
          </p:cNvPr>
          <p:cNvSpPr txBox="1"/>
          <p:nvPr/>
        </p:nvSpPr>
        <p:spPr>
          <a:xfrm>
            <a:off x="1796585" y="179351"/>
            <a:ext cx="8924754" cy="943976"/>
          </a:xfrm>
          <a:prstGeom prst="rect">
            <a:avLst/>
          </a:prstGeom>
          <a:solidFill>
            <a:schemeClr val="bg1"/>
          </a:solidFill>
          <a:ln>
            <a:noFill/>
          </a:ln>
          <a:effectLst>
            <a:outerShdw blurRad="50800" dist="38100" dir="16200000" rotWithShape="0">
              <a:srgbClr val="FFFFFF">
                <a:alpha val="40000"/>
              </a:srgbClr>
            </a:outerShdw>
          </a:effectLst>
        </p:spPr>
        <p:txBody>
          <a:bodyPr rot="0" spcFirstLastPara="1" vertOverflow="overflow" horzOverflow="overflow" vert="horz" wrap="square" lIns="0" tIns="0" rIns="0" bIns="0" numCol="1" spcCol="38100" rtlCol="0" anchor="ctr">
            <a:spAutoFit/>
          </a:bodyPr>
          <a:lstStyle/>
          <a:p>
            <a:pPr defTabSz="4334609" hangingPunct="0">
              <a:defRPr/>
            </a:pPr>
            <a:r>
              <a:rPr lang="fr-FR" sz="2400" b="1" cap="all" dirty="0">
                <a:solidFill>
                  <a:srgbClr val="002060"/>
                </a:solidFill>
                <a:latin typeface="Marianne ExtraBold" panose="02000000000000000000" pitchFamily="50" charset="0"/>
                <a:ea typeface="+mj-ea"/>
                <a:cs typeface="+mj-cs"/>
              </a:rPr>
              <a:t>Atelier de sensibilisation des agents</a:t>
            </a:r>
          </a:p>
          <a:p>
            <a:pPr defTabSz="4334609" hangingPunct="0">
              <a:defRPr/>
            </a:pPr>
            <a:r>
              <a:rPr lang="fr-FR" sz="1867" b="1" cap="all" dirty="0">
                <a:solidFill>
                  <a:srgbClr val="8E8ED5"/>
                </a:solidFill>
                <a:latin typeface="Marianne ExtraBold" panose="02000000000000000000" pitchFamily="50" charset="0"/>
              </a:rPr>
              <a:t>LES engagements déclinés pour les universités et écoles supérieures</a:t>
            </a:r>
          </a:p>
        </p:txBody>
      </p:sp>
      <p:sp>
        <p:nvSpPr>
          <p:cNvPr id="57" name="Espace réservé du numéro de diapositive 5">
            <a:extLst>
              <a:ext uri="{FF2B5EF4-FFF2-40B4-BE49-F238E27FC236}">
                <a16:creationId xmlns:a16="http://schemas.microsoft.com/office/drawing/2014/main" id="{008809BD-89E0-41C6-B606-40552FDB9BB2}"/>
              </a:ext>
            </a:extLst>
          </p:cNvPr>
          <p:cNvSpPr txBox="1">
            <a:spLocks/>
          </p:cNvSpPr>
          <p:nvPr/>
        </p:nvSpPr>
        <p:spPr>
          <a:xfrm>
            <a:off x="11480799" y="6492874"/>
            <a:ext cx="702311" cy="365125"/>
          </a:xfrm>
          <a:prstGeom prst="rect">
            <a:avLst/>
          </a:prstGeom>
        </p:spPr>
        <p:txBody>
          <a:bodyPr/>
          <a:lstStyle>
            <a:defPPr>
              <a:defRPr lang="en-US"/>
            </a:defPPr>
            <a:lvl1pPr marL="0" algn="l" defTabSz="457200" rtl="0" eaLnBrk="1" latinLnBrk="0" hangingPunct="1">
              <a:defRPr sz="11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2A4C33C6-C09E-408E-8600-751D3F3D99C3}" type="slidenum">
              <a:rPr lang="fr-FR" smtClean="0"/>
              <a:pPr/>
              <a:t>8</a:t>
            </a:fld>
            <a:endParaRPr lang="fr-FR" dirty="0"/>
          </a:p>
        </p:txBody>
      </p:sp>
      <p:grpSp>
        <p:nvGrpSpPr>
          <p:cNvPr id="59" name="Groupe 58">
            <a:extLst>
              <a:ext uri="{FF2B5EF4-FFF2-40B4-BE49-F238E27FC236}">
                <a16:creationId xmlns:a16="http://schemas.microsoft.com/office/drawing/2014/main" id="{78A6601C-ACF8-4B35-A3C4-BA4A27E37740}"/>
              </a:ext>
            </a:extLst>
          </p:cNvPr>
          <p:cNvGrpSpPr/>
          <p:nvPr/>
        </p:nvGrpSpPr>
        <p:grpSpPr>
          <a:xfrm>
            <a:off x="701255" y="1449646"/>
            <a:ext cx="10858558" cy="5271239"/>
            <a:chOff x="423856" y="1860611"/>
            <a:chExt cx="10858558" cy="5271239"/>
          </a:xfrm>
        </p:grpSpPr>
        <p:sp>
          <p:nvSpPr>
            <p:cNvPr id="60" name="ZoneTexte 59">
              <a:extLst>
                <a:ext uri="{FF2B5EF4-FFF2-40B4-BE49-F238E27FC236}">
                  <a16:creationId xmlns:a16="http://schemas.microsoft.com/office/drawing/2014/main" id="{D4784333-D3A9-4D0E-A474-CF5AAF76E348}"/>
                </a:ext>
              </a:extLst>
            </p:cNvPr>
            <p:cNvSpPr txBox="1"/>
            <p:nvPr/>
          </p:nvSpPr>
          <p:spPr>
            <a:xfrm>
              <a:off x="2359739" y="2032312"/>
              <a:ext cx="8922675" cy="5099538"/>
            </a:xfrm>
            <a:prstGeom prst="rect">
              <a:avLst/>
            </a:prstGeom>
            <a:noFill/>
          </p:spPr>
          <p:txBody>
            <a:bodyPr wrap="square" rtlCol="0">
              <a:spAutoFit/>
            </a:bodyPr>
            <a:lstStyle/>
            <a:p>
              <a:pPr marL="20637" defTabSz="1320695">
                <a:defRPr/>
              </a:pPr>
              <a:r>
                <a:rPr lang="fr-FR" sz="1467" b="1" dirty="0">
                  <a:solidFill>
                    <a:srgbClr val="273375"/>
                  </a:solidFill>
                  <a:latin typeface="Marianne" panose="02000000000000000000" pitchFamily="2" charset="0"/>
                </a:rPr>
                <a:t>L’étudiant est accueilli avec bienveillance par tous les services et a le droit à l’erreur </a:t>
              </a:r>
            </a:p>
            <a:p>
              <a:pPr marL="20637" defTabSz="1320695">
                <a:defRPr/>
              </a:pPr>
              <a:endParaRPr lang="fr-FR" sz="2133" b="1" dirty="0">
                <a:solidFill>
                  <a:srgbClr val="273375"/>
                </a:solidFill>
                <a:latin typeface="Marianne" panose="02000000000000000000" pitchFamily="2" charset="0"/>
              </a:endParaRPr>
            </a:p>
            <a:p>
              <a:pPr marL="20637" defTabSz="1320695">
                <a:defRPr/>
              </a:pPr>
              <a:r>
                <a:rPr lang="fr-FR" sz="1467" b="1" dirty="0">
                  <a:solidFill>
                    <a:srgbClr val="273375"/>
                  </a:solidFill>
                  <a:latin typeface="Marianne" panose="02000000000000000000" pitchFamily="2" charset="0"/>
                </a:rPr>
                <a:t>L’étudiant peut échanger facilement et via différents canaux avec l’université</a:t>
              </a:r>
            </a:p>
            <a:p>
              <a:pPr marL="20637" defTabSz="1320695">
                <a:defRPr/>
              </a:pPr>
              <a:endParaRPr lang="fr-FR" sz="1067" b="1" dirty="0">
                <a:solidFill>
                  <a:srgbClr val="273375"/>
                </a:solidFill>
                <a:latin typeface="Marianne" panose="02000000000000000000" pitchFamily="2" charset="0"/>
              </a:endParaRPr>
            </a:p>
            <a:p>
              <a:pPr marL="20637" defTabSz="1320695">
                <a:defRPr/>
              </a:pPr>
              <a:endParaRPr lang="fr-FR" sz="1067" b="1" dirty="0">
                <a:solidFill>
                  <a:srgbClr val="273375"/>
                </a:solidFill>
                <a:latin typeface="Marianne" panose="02000000000000000000" pitchFamily="2" charset="0"/>
              </a:endParaRPr>
            </a:p>
            <a:p>
              <a:pPr marL="20637" defTabSz="1320695">
                <a:defRPr/>
              </a:pPr>
              <a:r>
                <a:rPr lang="fr-FR" sz="1467" b="1" dirty="0">
                  <a:solidFill>
                    <a:srgbClr val="273375"/>
                  </a:solidFill>
                  <a:latin typeface="Marianne" panose="02000000000000000000" pitchFamily="2" charset="0"/>
                </a:rPr>
                <a:t>L’étudiant bénéficie d’un accompagnement adapté dans le cadre de ses études / sa scolarité</a:t>
              </a:r>
              <a:endParaRPr lang="fr-FR" sz="1867" b="1" dirty="0">
                <a:solidFill>
                  <a:srgbClr val="273375"/>
                </a:solidFill>
                <a:latin typeface="Marianne" panose="02000000000000000000" pitchFamily="2" charset="0"/>
              </a:endParaRPr>
            </a:p>
            <a:p>
              <a:pPr marL="20637" defTabSz="1320695">
                <a:defRPr/>
              </a:pPr>
              <a:endParaRPr lang="fr-FR" sz="2133" b="1" dirty="0">
                <a:solidFill>
                  <a:srgbClr val="273375"/>
                </a:solidFill>
                <a:latin typeface="Marianne" panose="02000000000000000000" pitchFamily="2" charset="0"/>
              </a:endParaRPr>
            </a:p>
            <a:p>
              <a:pPr marL="20637" defTabSz="1320695">
                <a:defRPr/>
              </a:pPr>
              <a:r>
                <a:rPr lang="fr-FR" sz="1467" b="1" dirty="0">
                  <a:solidFill>
                    <a:srgbClr val="273375"/>
                  </a:solidFill>
                  <a:latin typeface="Marianne" panose="02000000000000000000" pitchFamily="2" charset="0"/>
                </a:rPr>
                <a:t>Les demandes et démarches de l’étudiant sont traitées dans les délais annoncés</a:t>
              </a:r>
            </a:p>
            <a:p>
              <a:pPr marL="20637" defTabSz="1320695">
                <a:defRPr/>
              </a:pPr>
              <a:endParaRPr lang="fr-FR" sz="1867" b="1" dirty="0">
                <a:solidFill>
                  <a:srgbClr val="273375"/>
                </a:solidFill>
                <a:latin typeface="Marianne" panose="02000000000000000000" pitchFamily="2" charset="0"/>
              </a:endParaRPr>
            </a:p>
            <a:p>
              <a:pPr marL="20637" defTabSz="1320695">
                <a:defRPr/>
              </a:pPr>
              <a:r>
                <a:rPr lang="fr-FR" sz="1467" b="1" dirty="0">
                  <a:solidFill>
                    <a:srgbClr val="273375"/>
                  </a:solidFill>
                  <a:latin typeface="Marianne" panose="02000000000000000000" pitchFamily="2" charset="0"/>
                </a:rPr>
                <a:t>Les étudiants accèdent en tout lieu et à tout moment à une information claire et personnalisée </a:t>
              </a:r>
            </a:p>
            <a:p>
              <a:pPr marL="20637" defTabSz="1320695">
                <a:defRPr/>
              </a:pPr>
              <a:endParaRPr lang="fr-FR" sz="1867" b="1" dirty="0">
                <a:solidFill>
                  <a:srgbClr val="273375"/>
                </a:solidFill>
                <a:latin typeface="Marianne" panose="02000000000000000000" pitchFamily="2" charset="0"/>
              </a:endParaRPr>
            </a:p>
            <a:p>
              <a:pPr marL="20637" defTabSz="1320695">
                <a:defRPr/>
              </a:pPr>
              <a:r>
                <a:rPr lang="fr-FR" sz="1467" b="1" dirty="0">
                  <a:solidFill>
                    <a:srgbClr val="273375"/>
                  </a:solidFill>
                  <a:latin typeface="Marianne" panose="02000000000000000000" pitchFamily="2" charset="0"/>
                </a:rPr>
                <a:t>Les étudiants peuvent consulter les résultats de l’université (qualité, activité, insertion)</a:t>
              </a:r>
            </a:p>
            <a:p>
              <a:pPr marL="20637" defTabSz="1320695">
                <a:defRPr/>
              </a:pPr>
              <a:endParaRPr lang="fr-FR" sz="2133" b="1" dirty="0">
                <a:solidFill>
                  <a:srgbClr val="273375"/>
                </a:solidFill>
                <a:latin typeface="Marianne" panose="02000000000000000000" pitchFamily="2" charset="0"/>
              </a:endParaRPr>
            </a:p>
            <a:p>
              <a:pPr marL="20637" defTabSz="1320695">
                <a:defRPr/>
              </a:pPr>
              <a:r>
                <a:rPr lang="fr-FR" sz="1400" b="1" dirty="0">
                  <a:solidFill>
                    <a:srgbClr val="273375"/>
                  </a:solidFill>
                  <a:latin typeface="Marianne" panose="02000000000000000000" pitchFamily="2" charset="0"/>
                </a:rPr>
                <a:t>L’avis des étudiants est recueilli et pris en compte pour améliorer les services et formations proposés par l’université </a:t>
              </a:r>
              <a:endParaRPr lang="fr-FR" sz="1467" b="1" dirty="0">
                <a:solidFill>
                  <a:srgbClr val="273375"/>
                </a:solidFill>
                <a:latin typeface="Marianne" panose="02000000000000000000" pitchFamily="2" charset="0"/>
              </a:endParaRPr>
            </a:p>
            <a:p>
              <a:pPr marL="20637" defTabSz="1320695">
                <a:defRPr/>
              </a:pPr>
              <a:endParaRPr lang="fr-FR" sz="1600" b="1" dirty="0">
                <a:solidFill>
                  <a:srgbClr val="273375"/>
                </a:solidFill>
                <a:latin typeface="Marianne" panose="02000000000000000000" pitchFamily="2" charset="0"/>
              </a:endParaRPr>
            </a:p>
            <a:p>
              <a:pPr marL="20637" defTabSz="1320695">
                <a:defRPr/>
              </a:pPr>
              <a:r>
                <a:rPr lang="fr-FR" sz="1467" b="1" dirty="0">
                  <a:solidFill>
                    <a:srgbClr val="273375"/>
                  </a:solidFill>
                  <a:latin typeface="Marianne" panose="02000000000000000000" pitchFamily="2" charset="0"/>
                </a:rPr>
                <a:t>L’université agit avec les étudiants pour limiter son impact sur l’environnement</a:t>
              </a:r>
            </a:p>
            <a:p>
              <a:pPr marL="20637" defTabSz="1320695">
                <a:defRPr/>
              </a:pPr>
              <a:endParaRPr lang="fr-FR" sz="1467" b="1" dirty="0">
                <a:solidFill>
                  <a:srgbClr val="273375"/>
                </a:solidFill>
                <a:latin typeface="Marianne" panose="02000000000000000000" pitchFamily="2" charset="0"/>
              </a:endParaRPr>
            </a:p>
            <a:p>
              <a:pPr marL="20637" defTabSz="1320695">
                <a:defRPr/>
              </a:pPr>
              <a:r>
                <a:rPr lang="fr-FR" sz="1467" b="1" dirty="0">
                  <a:solidFill>
                    <a:srgbClr val="273375"/>
                  </a:solidFill>
                  <a:latin typeface="Marianne" panose="02000000000000000000" pitchFamily="2" charset="0"/>
                </a:rPr>
                <a:t>  </a:t>
              </a:r>
            </a:p>
            <a:p>
              <a:pPr marL="20637" defTabSz="1320695">
                <a:defRPr/>
              </a:pPr>
              <a:r>
                <a:rPr lang="fr-FR" sz="1467" b="1" dirty="0">
                  <a:solidFill>
                    <a:srgbClr val="273375"/>
                  </a:solidFill>
                  <a:latin typeface="Marianne" panose="02000000000000000000" pitchFamily="2" charset="0"/>
                </a:rPr>
                <a:t> </a:t>
              </a:r>
            </a:p>
            <a:p>
              <a:pPr marL="20637" defTabSz="1320695">
                <a:defRPr/>
              </a:pPr>
              <a:endParaRPr lang="fr-FR" sz="1467" b="1" dirty="0">
                <a:solidFill>
                  <a:srgbClr val="273375"/>
                </a:solidFill>
                <a:latin typeface="Marianne" panose="02000000000000000000" pitchFamily="2" charset="0"/>
              </a:endParaRPr>
            </a:p>
          </p:txBody>
        </p:sp>
        <p:sp>
          <p:nvSpPr>
            <p:cNvPr id="61" name="Rectangle 60">
              <a:extLst>
                <a:ext uri="{FF2B5EF4-FFF2-40B4-BE49-F238E27FC236}">
                  <a16:creationId xmlns:a16="http://schemas.microsoft.com/office/drawing/2014/main" id="{751E8483-0717-4F53-BCBE-33ABB469CE10}"/>
                </a:ext>
              </a:extLst>
            </p:cNvPr>
            <p:cNvSpPr/>
            <p:nvPr/>
          </p:nvSpPr>
          <p:spPr>
            <a:xfrm>
              <a:off x="423856" y="1860611"/>
              <a:ext cx="10858557" cy="460851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400"/>
            </a:p>
          </p:txBody>
        </p:sp>
        <p:sp>
          <p:nvSpPr>
            <p:cNvPr id="62" name="ZoneTexte 61">
              <a:extLst>
                <a:ext uri="{FF2B5EF4-FFF2-40B4-BE49-F238E27FC236}">
                  <a16:creationId xmlns:a16="http://schemas.microsoft.com/office/drawing/2014/main" id="{5507DD77-1EB1-4E41-A6CC-A11B08A0DD63}"/>
                </a:ext>
              </a:extLst>
            </p:cNvPr>
            <p:cNvSpPr txBox="1"/>
            <p:nvPr/>
          </p:nvSpPr>
          <p:spPr>
            <a:xfrm>
              <a:off x="527381" y="2032312"/>
              <a:ext cx="1652272" cy="338554"/>
            </a:xfrm>
            <a:prstGeom prst="rect">
              <a:avLst/>
            </a:prstGeom>
            <a:noFill/>
          </p:spPr>
          <p:txBody>
            <a:bodyPr wrap="square" rtlCol="0">
              <a:spAutoFit/>
            </a:bodyPr>
            <a:lstStyle/>
            <a:p>
              <a:r>
                <a:rPr lang="fr-FR" sz="1600" dirty="0">
                  <a:latin typeface="Marianne" panose="02000000000000000000" pitchFamily="2" charset="0"/>
                </a:rPr>
                <a:t>Engagement 1</a:t>
              </a:r>
            </a:p>
          </p:txBody>
        </p:sp>
        <p:sp>
          <p:nvSpPr>
            <p:cNvPr id="63" name="ZoneTexte 62">
              <a:extLst>
                <a:ext uri="{FF2B5EF4-FFF2-40B4-BE49-F238E27FC236}">
                  <a16:creationId xmlns:a16="http://schemas.microsoft.com/office/drawing/2014/main" id="{E890F713-B40F-4CB5-9606-09E7DF7C4C7C}"/>
                </a:ext>
              </a:extLst>
            </p:cNvPr>
            <p:cNvSpPr txBox="1"/>
            <p:nvPr/>
          </p:nvSpPr>
          <p:spPr>
            <a:xfrm>
              <a:off x="527381" y="2560276"/>
              <a:ext cx="1652272" cy="338554"/>
            </a:xfrm>
            <a:prstGeom prst="rect">
              <a:avLst/>
            </a:prstGeom>
            <a:noFill/>
          </p:spPr>
          <p:txBody>
            <a:bodyPr wrap="square" rtlCol="0">
              <a:spAutoFit/>
            </a:bodyPr>
            <a:lstStyle/>
            <a:p>
              <a:r>
                <a:rPr lang="fr-FR" sz="1600" dirty="0">
                  <a:latin typeface="Marianne" panose="02000000000000000000" pitchFamily="2" charset="0"/>
                </a:rPr>
                <a:t>Engagement 2</a:t>
              </a:r>
            </a:p>
          </p:txBody>
        </p:sp>
        <p:sp>
          <p:nvSpPr>
            <p:cNvPr id="64" name="ZoneTexte 63">
              <a:extLst>
                <a:ext uri="{FF2B5EF4-FFF2-40B4-BE49-F238E27FC236}">
                  <a16:creationId xmlns:a16="http://schemas.microsoft.com/office/drawing/2014/main" id="{FB83DAE8-2145-479D-B269-BAD1942B9A11}"/>
                </a:ext>
              </a:extLst>
            </p:cNvPr>
            <p:cNvSpPr txBox="1"/>
            <p:nvPr/>
          </p:nvSpPr>
          <p:spPr>
            <a:xfrm>
              <a:off x="527381" y="3108751"/>
              <a:ext cx="1652272" cy="338554"/>
            </a:xfrm>
            <a:prstGeom prst="rect">
              <a:avLst/>
            </a:prstGeom>
            <a:noFill/>
          </p:spPr>
          <p:txBody>
            <a:bodyPr wrap="square" rtlCol="0">
              <a:spAutoFit/>
            </a:bodyPr>
            <a:lstStyle/>
            <a:p>
              <a:r>
                <a:rPr lang="fr-FR" sz="1600" dirty="0">
                  <a:latin typeface="Marianne" panose="02000000000000000000" pitchFamily="2" charset="0"/>
                </a:rPr>
                <a:t>Engagement 3</a:t>
              </a:r>
            </a:p>
          </p:txBody>
        </p:sp>
        <p:sp>
          <p:nvSpPr>
            <p:cNvPr id="65" name="ZoneTexte 64">
              <a:extLst>
                <a:ext uri="{FF2B5EF4-FFF2-40B4-BE49-F238E27FC236}">
                  <a16:creationId xmlns:a16="http://schemas.microsoft.com/office/drawing/2014/main" id="{41290D85-D964-4861-9FC8-31DEEA65AF12}"/>
                </a:ext>
              </a:extLst>
            </p:cNvPr>
            <p:cNvSpPr txBox="1"/>
            <p:nvPr/>
          </p:nvSpPr>
          <p:spPr>
            <a:xfrm>
              <a:off x="507291" y="3671936"/>
              <a:ext cx="1652272" cy="338554"/>
            </a:xfrm>
            <a:prstGeom prst="rect">
              <a:avLst/>
            </a:prstGeom>
            <a:noFill/>
          </p:spPr>
          <p:txBody>
            <a:bodyPr wrap="square" rtlCol="0">
              <a:spAutoFit/>
            </a:bodyPr>
            <a:lstStyle/>
            <a:p>
              <a:r>
                <a:rPr lang="fr-FR" sz="1600" dirty="0">
                  <a:latin typeface="Marianne" panose="02000000000000000000" pitchFamily="2" charset="0"/>
                </a:rPr>
                <a:t>Engagement 4</a:t>
              </a:r>
            </a:p>
          </p:txBody>
        </p:sp>
        <p:sp>
          <p:nvSpPr>
            <p:cNvPr id="66" name="ZoneTexte 65">
              <a:extLst>
                <a:ext uri="{FF2B5EF4-FFF2-40B4-BE49-F238E27FC236}">
                  <a16:creationId xmlns:a16="http://schemas.microsoft.com/office/drawing/2014/main" id="{EB47087E-4CDE-4166-896D-81B68FC7A65C}"/>
                </a:ext>
              </a:extLst>
            </p:cNvPr>
            <p:cNvSpPr txBox="1"/>
            <p:nvPr/>
          </p:nvSpPr>
          <p:spPr>
            <a:xfrm>
              <a:off x="527383" y="4179579"/>
              <a:ext cx="1652272" cy="338554"/>
            </a:xfrm>
            <a:prstGeom prst="rect">
              <a:avLst/>
            </a:prstGeom>
            <a:noFill/>
          </p:spPr>
          <p:txBody>
            <a:bodyPr wrap="square" rtlCol="0">
              <a:spAutoFit/>
            </a:bodyPr>
            <a:lstStyle/>
            <a:p>
              <a:r>
                <a:rPr lang="fr-FR" sz="1600" dirty="0">
                  <a:latin typeface="Marianne" panose="02000000000000000000" pitchFamily="2" charset="0"/>
                </a:rPr>
                <a:t>Engagement 5</a:t>
              </a:r>
            </a:p>
          </p:txBody>
        </p:sp>
        <p:sp>
          <p:nvSpPr>
            <p:cNvPr id="67" name="ZoneTexte 66">
              <a:extLst>
                <a:ext uri="{FF2B5EF4-FFF2-40B4-BE49-F238E27FC236}">
                  <a16:creationId xmlns:a16="http://schemas.microsoft.com/office/drawing/2014/main" id="{392C9299-99B2-405B-95CE-B9A84F903EE2}"/>
                </a:ext>
              </a:extLst>
            </p:cNvPr>
            <p:cNvSpPr txBox="1"/>
            <p:nvPr/>
          </p:nvSpPr>
          <p:spPr>
            <a:xfrm>
              <a:off x="527381" y="4659632"/>
              <a:ext cx="1652272" cy="338554"/>
            </a:xfrm>
            <a:prstGeom prst="rect">
              <a:avLst/>
            </a:prstGeom>
            <a:noFill/>
          </p:spPr>
          <p:txBody>
            <a:bodyPr wrap="square" rtlCol="0">
              <a:spAutoFit/>
            </a:bodyPr>
            <a:lstStyle/>
            <a:p>
              <a:r>
                <a:rPr lang="fr-FR" sz="1600" dirty="0">
                  <a:latin typeface="Marianne" panose="02000000000000000000" pitchFamily="2" charset="0"/>
                </a:rPr>
                <a:t>Engagement 6</a:t>
              </a:r>
            </a:p>
          </p:txBody>
        </p:sp>
        <p:sp>
          <p:nvSpPr>
            <p:cNvPr id="68" name="ZoneTexte 67">
              <a:extLst>
                <a:ext uri="{FF2B5EF4-FFF2-40B4-BE49-F238E27FC236}">
                  <a16:creationId xmlns:a16="http://schemas.microsoft.com/office/drawing/2014/main" id="{1AE7A2BA-CBEF-4B95-A529-E6C143A0B4BF}"/>
                </a:ext>
              </a:extLst>
            </p:cNvPr>
            <p:cNvSpPr txBox="1"/>
            <p:nvPr/>
          </p:nvSpPr>
          <p:spPr>
            <a:xfrm>
              <a:off x="507291" y="5220985"/>
              <a:ext cx="1652272" cy="338554"/>
            </a:xfrm>
            <a:prstGeom prst="rect">
              <a:avLst/>
            </a:prstGeom>
            <a:noFill/>
          </p:spPr>
          <p:txBody>
            <a:bodyPr wrap="square" rtlCol="0">
              <a:spAutoFit/>
            </a:bodyPr>
            <a:lstStyle/>
            <a:p>
              <a:r>
                <a:rPr lang="fr-FR" sz="1600" dirty="0">
                  <a:latin typeface="Marianne" panose="02000000000000000000" pitchFamily="2" charset="0"/>
                </a:rPr>
                <a:t>Engagement 7</a:t>
              </a:r>
            </a:p>
          </p:txBody>
        </p:sp>
        <p:sp>
          <p:nvSpPr>
            <p:cNvPr id="69" name="ZoneTexte 68">
              <a:extLst>
                <a:ext uri="{FF2B5EF4-FFF2-40B4-BE49-F238E27FC236}">
                  <a16:creationId xmlns:a16="http://schemas.microsoft.com/office/drawing/2014/main" id="{3A80A459-FF7C-4C78-B8A4-A1EADC36DCE3}"/>
                </a:ext>
              </a:extLst>
            </p:cNvPr>
            <p:cNvSpPr txBox="1"/>
            <p:nvPr/>
          </p:nvSpPr>
          <p:spPr>
            <a:xfrm>
              <a:off x="527381" y="5893060"/>
              <a:ext cx="1652272" cy="338554"/>
            </a:xfrm>
            <a:prstGeom prst="rect">
              <a:avLst/>
            </a:prstGeom>
            <a:noFill/>
          </p:spPr>
          <p:txBody>
            <a:bodyPr wrap="square" rtlCol="0">
              <a:spAutoFit/>
            </a:bodyPr>
            <a:lstStyle/>
            <a:p>
              <a:r>
                <a:rPr lang="fr-FR" sz="1600" dirty="0">
                  <a:latin typeface="Marianne" panose="02000000000000000000" pitchFamily="2" charset="0"/>
                </a:rPr>
                <a:t>Engagement 8</a:t>
              </a:r>
            </a:p>
          </p:txBody>
        </p:sp>
      </p:grpSp>
      <p:sp>
        <p:nvSpPr>
          <p:cNvPr id="17" name="Espace réservé du pied de page 3">
            <a:extLst>
              <a:ext uri="{FF2B5EF4-FFF2-40B4-BE49-F238E27FC236}">
                <a16:creationId xmlns:a16="http://schemas.microsoft.com/office/drawing/2014/main" id="{0476379D-7673-4A33-B275-33F5D60CA6C5}"/>
              </a:ext>
            </a:extLst>
          </p:cNvPr>
          <p:cNvSpPr txBox="1">
            <a:spLocks/>
          </p:cNvSpPr>
          <p:nvPr/>
        </p:nvSpPr>
        <p:spPr>
          <a:xfrm>
            <a:off x="695757" y="6555856"/>
            <a:ext cx="7872000" cy="288964"/>
          </a:xfrm>
          <a:prstGeom prst="rect">
            <a:avLst/>
          </a:prstGeom>
        </p:spPr>
        <p:txBody>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1000" b="1" dirty="0"/>
              <a:t>DITP – Programme Services Publics+</a:t>
            </a:r>
          </a:p>
        </p:txBody>
      </p:sp>
    </p:spTree>
    <p:extLst>
      <p:ext uri="{BB962C8B-B14F-4D97-AF65-F5344CB8AC3E}">
        <p14:creationId xmlns:p14="http://schemas.microsoft.com/office/powerpoint/2010/main" val="170541403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au 1"/>
          <p:cNvGraphicFramePr>
            <a:graphicFrameLocks noGrp="1"/>
          </p:cNvGraphicFramePr>
          <p:nvPr>
            <p:extLst>
              <p:ext uri="{D42A27DB-BD31-4B8C-83A1-F6EECF244321}">
                <p14:modId xmlns:p14="http://schemas.microsoft.com/office/powerpoint/2010/main" val="3023843487"/>
              </p:ext>
            </p:extLst>
          </p:nvPr>
        </p:nvGraphicFramePr>
        <p:xfrm>
          <a:off x="472611" y="1319952"/>
          <a:ext cx="11288018" cy="4937006"/>
        </p:xfrm>
        <a:graphic>
          <a:graphicData uri="http://schemas.openxmlformats.org/drawingml/2006/table">
            <a:tbl>
              <a:tblPr firstRow="1" bandRow="1">
                <a:tableStyleId>{5C22544A-7EE6-4342-B048-85BDC9FD1C3A}</a:tableStyleId>
              </a:tblPr>
              <a:tblGrid>
                <a:gridCol w="735045">
                  <a:extLst>
                    <a:ext uri="{9D8B030D-6E8A-4147-A177-3AD203B41FA5}">
                      <a16:colId xmlns:a16="http://schemas.microsoft.com/office/drawing/2014/main" val="20000"/>
                    </a:ext>
                  </a:extLst>
                </a:gridCol>
                <a:gridCol w="2717072">
                  <a:extLst>
                    <a:ext uri="{9D8B030D-6E8A-4147-A177-3AD203B41FA5}">
                      <a16:colId xmlns:a16="http://schemas.microsoft.com/office/drawing/2014/main" val="20001"/>
                    </a:ext>
                  </a:extLst>
                </a:gridCol>
                <a:gridCol w="7835901">
                  <a:extLst>
                    <a:ext uri="{9D8B030D-6E8A-4147-A177-3AD203B41FA5}">
                      <a16:colId xmlns:a16="http://schemas.microsoft.com/office/drawing/2014/main" val="20002"/>
                    </a:ext>
                  </a:extLst>
                </a:gridCol>
              </a:tblGrid>
              <a:tr h="529396">
                <a:tc>
                  <a:txBody>
                    <a:bodyPr/>
                    <a:lstStyle/>
                    <a:p>
                      <a:pPr algn="ctr"/>
                      <a:r>
                        <a:rPr lang="fr-FR" sz="1600" dirty="0">
                          <a:latin typeface="+mj-lt"/>
                        </a:rPr>
                        <a:t>N°</a:t>
                      </a:r>
                    </a:p>
                  </a:txBody>
                  <a:tcPr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273375"/>
                    </a:solidFill>
                  </a:tcPr>
                </a:tc>
                <a:tc>
                  <a:txBody>
                    <a:bodyPr/>
                    <a:lstStyle/>
                    <a:p>
                      <a:pPr algn="ctr"/>
                      <a:r>
                        <a:rPr lang="fr-FR" sz="1600" dirty="0">
                          <a:latin typeface="+mj-lt"/>
                        </a:rPr>
                        <a:t>THÉMATIQUES</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273375"/>
                    </a:solidFill>
                  </a:tcPr>
                </a:tc>
                <a:tc>
                  <a:txBody>
                    <a:bodyPr/>
                    <a:lstStyle/>
                    <a:p>
                      <a:pPr algn="ctr"/>
                      <a:r>
                        <a:rPr lang="fr-FR" sz="1600" dirty="0">
                          <a:latin typeface="+mj-lt"/>
                        </a:rPr>
                        <a:t>CONTENU</a:t>
                      </a:r>
                      <a:r>
                        <a:rPr lang="fr-FR" sz="1600" baseline="0" dirty="0">
                          <a:latin typeface="+mj-lt"/>
                        </a:rPr>
                        <a:t> (points clefs)</a:t>
                      </a:r>
                      <a:endParaRPr lang="fr-FR" sz="1600" dirty="0">
                        <a:latin typeface="+mj-lt"/>
                      </a:endParaRP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273375"/>
                    </a:solidFill>
                  </a:tcPr>
                </a:tc>
                <a:extLst>
                  <a:ext uri="{0D108BD9-81ED-4DB2-BD59-A6C34878D82A}">
                    <a16:rowId xmlns:a16="http://schemas.microsoft.com/office/drawing/2014/main" val="10000"/>
                  </a:ext>
                </a:extLst>
              </a:tr>
              <a:tr h="1094786">
                <a:tc>
                  <a:txBody>
                    <a:bodyPr/>
                    <a:lstStyle/>
                    <a:p>
                      <a:pPr algn="ctr"/>
                      <a:r>
                        <a:rPr lang="fr-FR" sz="1500" b="1" dirty="0">
                          <a:solidFill>
                            <a:srgbClr val="273375"/>
                          </a:solidFill>
                          <a:latin typeface="Marianne" panose="02000000000000000000" pitchFamily="2" charset="0"/>
                        </a:rPr>
                        <a:t>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500" b="1" dirty="0">
                          <a:solidFill>
                            <a:srgbClr val="273375"/>
                          </a:solidFill>
                          <a:latin typeface="Marianne" panose="02000000000000000000" pitchFamily="2" charset="0"/>
                        </a:rPr>
                        <a:t>Accueil</a:t>
                      </a:r>
                      <a:r>
                        <a:rPr lang="fr-FR" sz="1500" b="1" baseline="0" dirty="0">
                          <a:solidFill>
                            <a:srgbClr val="273375"/>
                          </a:solidFill>
                          <a:latin typeface="Marianne" panose="02000000000000000000" pitchFamily="2" charset="0"/>
                        </a:rPr>
                        <a:t> de qualité, dans le respect mutuel</a:t>
                      </a:r>
                    </a:p>
                    <a:p>
                      <a:pPr marL="0" marR="0" lvl="0" indent="0" algn="l" defTabSz="914400" rtl="0" eaLnBrk="1" fontAlgn="auto" latinLnBrk="0" hangingPunct="1">
                        <a:lnSpc>
                          <a:spcPct val="100000"/>
                        </a:lnSpc>
                        <a:spcBef>
                          <a:spcPts val="0"/>
                        </a:spcBef>
                        <a:spcAft>
                          <a:spcPts val="0"/>
                        </a:spcAft>
                        <a:buClrTx/>
                        <a:buSzTx/>
                        <a:buFontTx/>
                        <a:buNone/>
                        <a:tabLst/>
                        <a:defRPr/>
                      </a:pPr>
                      <a:r>
                        <a:rPr lang="fr-FR" sz="1500" b="1" baseline="0" dirty="0">
                          <a:solidFill>
                            <a:srgbClr val="273375"/>
                          </a:solidFill>
                          <a:latin typeface="Marianne" panose="02000000000000000000" pitchFamily="2" charset="0"/>
                        </a:rPr>
                        <a:t>Droit à l’erreur</a:t>
                      </a:r>
                      <a:endParaRPr lang="fr-FR" sz="1500" b="1" dirty="0">
                        <a:solidFill>
                          <a:srgbClr val="273375"/>
                        </a:solidFill>
                        <a:latin typeface="Marianne" panose="02000000000000000000"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fr-FR" sz="1200" baseline="0" dirty="0">
                          <a:solidFill>
                            <a:schemeClr val="tx1"/>
                          </a:solidFill>
                          <a:latin typeface="Marianne" panose="02000000000000000000" pitchFamily="2" charset="0"/>
                        </a:rPr>
                        <a:t>L’étudiant est accueilli dans de bonnes conditions (courtoisie, locaux,..)</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fr-FR" sz="1200" baseline="0" dirty="0">
                          <a:solidFill>
                            <a:schemeClr val="tx1"/>
                          </a:solidFill>
                          <a:latin typeface="Marianne" panose="02000000000000000000" pitchFamily="2" charset="0"/>
                        </a:rPr>
                        <a:t>Respect mutuel : gestion des incivilités commises à l’encontre des agents</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fr-FR" sz="1200" baseline="0" dirty="0">
                          <a:solidFill>
                            <a:schemeClr val="tx1"/>
                          </a:solidFill>
                          <a:latin typeface="Marianne" panose="02000000000000000000" pitchFamily="2" charset="0"/>
                        </a:rPr>
                        <a:t>En cas d’erreur, l’étudiant est présumé de bonne foi; passer d’une posture de contrôle à une posture de confiance a priori (loi ESSOC). L’administration permet à l'étudiant de modifier ses informations; elle lui explique clairement comment réaliser ses démarches.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1388953">
                <a:tc>
                  <a:txBody>
                    <a:bodyPr/>
                    <a:lstStyle/>
                    <a:p>
                      <a:pPr algn="ctr"/>
                      <a:r>
                        <a:rPr lang="fr-FR" sz="1500" b="1" dirty="0">
                          <a:solidFill>
                            <a:srgbClr val="273375"/>
                          </a:solidFill>
                          <a:latin typeface="Marianne" panose="02000000000000000000" pitchFamily="2" charset="0"/>
                        </a:rPr>
                        <a:t>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lang="fr-FR" sz="1500" b="1" dirty="0">
                          <a:solidFill>
                            <a:srgbClr val="273375"/>
                          </a:solidFill>
                          <a:latin typeface="Marianne" panose="02000000000000000000" pitchFamily="2" charset="0"/>
                        </a:rPr>
                        <a:t>Facilité d’accès </a:t>
                      </a:r>
                      <a:r>
                        <a:rPr lang="fr-FR" sz="1500" b="1" baseline="0" dirty="0">
                          <a:solidFill>
                            <a:srgbClr val="273375"/>
                          </a:solidFill>
                          <a:latin typeface="Marianne" panose="02000000000000000000" pitchFamily="2" charset="0"/>
                        </a:rPr>
                        <a:t>et accessibilité des services publics</a:t>
                      </a:r>
                      <a:endParaRPr lang="fr-FR" sz="1500" b="1" dirty="0">
                        <a:solidFill>
                          <a:srgbClr val="273375"/>
                        </a:solidFill>
                        <a:latin typeface="Marianne" panose="02000000000000000000"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fr-FR" sz="1200" baseline="0" dirty="0">
                          <a:solidFill>
                            <a:schemeClr val="tx1"/>
                          </a:solidFill>
                          <a:latin typeface="Marianne" panose="02000000000000000000" pitchFamily="2" charset="0"/>
                        </a:rPr>
                        <a:t>L'étudiant a le choix entre différents moyens pour contacter le service public</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fr-FR" sz="1200" baseline="0" dirty="0">
                          <a:solidFill>
                            <a:schemeClr val="tx1"/>
                          </a:solidFill>
                          <a:latin typeface="Marianne" panose="02000000000000000000" pitchFamily="2" charset="0"/>
                        </a:rPr>
                        <a:t>Il sait comment contacter l’administration </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fr-FR" sz="1200" baseline="0" dirty="0">
                          <a:solidFill>
                            <a:schemeClr val="tx1"/>
                          </a:solidFill>
                          <a:latin typeface="Marianne" panose="02000000000000000000" pitchFamily="2" charset="0"/>
                        </a:rPr>
                        <a:t>L’interaction avec le service public est facile pour tous les étudiants, quel que soit le canal de contact (signalétique, SVI simples, gestion de l’affluence)</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fr-FR" sz="1200" baseline="0" dirty="0">
                          <a:solidFill>
                            <a:schemeClr val="tx1"/>
                          </a:solidFill>
                          <a:latin typeface="Marianne" panose="02000000000000000000" pitchFamily="2" charset="0"/>
                        </a:rPr>
                        <a:t>L’administration garantit l’accessibilité de l’ensemble des canaux, en particulier pour les personnes en situation de handicap</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fr-FR" sz="1200" baseline="0" dirty="0">
                          <a:solidFill>
                            <a:schemeClr val="tx1"/>
                          </a:solidFill>
                          <a:latin typeface="Marianne" panose="02000000000000000000" pitchFamily="2" charset="0"/>
                        </a:rPr>
                        <a:t>Elle optimise le parcours de l'étudiant entre les différents canaux</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1183631">
                <a:tc>
                  <a:txBody>
                    <a:bodyPr/>
                    <a:lstStyle/>
                    <a:p>
                      <a:pPr algn="ctr"/>
                      <a:r>
                        <a:rPr lang="fr-FR" sz="1500" b="1" dirty="0">
                          <a:solidFill>
                            <a:srgbClr val="273375"/>
                          </a:solidFill>
                          <a:latin typeface="Marianne" panose="02000000000000000000" pitchFamily="2" charset="0"/>
                        </a:rPr>
                        <a:t>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lang="fr-FR" sz="1500" b="1" dirty="0">
                          <a:solidFill>
                            <a:srgbClr val="273375"/>
                          </a:solidFill>
                          <a:latin typeface="Marianne" panose="02000000000000000000" pitchFamily="2" charset="0"/>
                        </a:rPr>
                        <a:t>Accompagnement adapté aux besoins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fr-FR" sz="1200" dirty="0">
                          <a:latin typeface="Marianne" panose="02000000000000000000" pitchFamily="2" charset="0"/>
                        </a:rPr>
                        <a:t>L’administration accompagne</a:t>
                      </a:r>
                      <a:r>
                        <a:rPr lang="fr-FR" sz="1200" baseline="0" dirty="0">
                          <a:latin typeface="Marianne" panose="02000000000000000000" pitchFamily="2" charset="0"/>
                        </a:rPr>
                        <a:t> et guide </a:t>
                      </a:r>
                      <a:r>
                        <a:rPr lang="fr-FR" sz="1200" dirty="0">
                          <a:latin typeface="Marianne" panose="02000000000000000000" pitchFamily="2" charset="0"/>
                        </a:rPr>
                        <a:t>l'étudiant dans la réalisation de ses démarches, </a:t>
                      </a:r>
                      <a:r>
                        <a:rPr lang="fr-FR" sz="1200" baseline="0" dirty="0">
                          <a:latin typeface="Marianne" panose="02000000000000000000" pitchFamily="2" charset="0"/>
                        </a:rPr>
                        <a:t>en lui facilitant </a:t>
                      </a:r>
                      <a:r>
                        <a:rPr lang="fr-FR" sz="1200" dirty="0">
                          <a:latin typeface="Marianne" panose="02000000000000000000" pitchFamily="2" charset="0"/>
                        </a:rPr>
                        <a:t>l’accès à ses données, et en prenant en compte la diversité de ses besoins et situations</a:t>
                      </a:r>
                      <a:endParaRPr lang="fr-FR" sz="1200" baseline="0" dirty="0">
                        <a:latin typeface="Marianne" panose="02000000000000000000" pitchFamily="2" charset="0"/>
                      </a:endParaRP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fr-FR" sz="1200" baseline="0" dirty="0">
                          <a:latin typeface="Marianne" panose="02000000000000000000" pitchFamily="2" charset="0"/>
                        </a:rPr>
                        <a:t>Démarche de simplification des parcours et démarches de l’étudiant; éviter de redemander des informations déjà transmises et orientation vers le bon interlocuteur</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fr-FR" sz="1200" baseline="0" dirty="0">
                          <a:latin typeface="Marianne" panose="02000000000000000000" pitchFamily="2" charset="0"/>
                        </a:rPr>
                        <a:t>Proactivité du service public </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fr-FR" sz="1200" baseline="0" dirty="0">
                          <a:latin typeface="Marianne" panose="02000000000000000000" pitchFamily="2" charset="0"/>
                        </a:rPr>
                        <a:t>Prise en compte des besoins spécifiques des étudiants éloignés des services publics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735151">
                <a:tc>
                  <a:txBody>
                    <a:bodyPr/>
                    <a:lstStyle/>
                    <a:p>
                      <a:pPr algn="ctr"/>
                      <a:r>
                        <a:rPr lang="fr-FR" sz="1500" b="1" dirty="0">
                          <a:solidFill>
                            <a:srgbClr val="273375"/>
                          </a:solidFill>
                          <a:latin typeface="Marianne" panose="02000000000000000000" pitchFamily="2" charset="0"/>
                        </a:rPr>
                        <a:t>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500" b="1" dirty="0">
                          <a:solidFill>
                            <a:srgbClr val="273375"/>
                          </a:solidFill>
                          <a:latin typeface="Marianne" panose="02000000000000000000" pitchFamily="2" charset="0"/>
                        </a:rPr>
                        <a:t>Suivi</a:t>
                      </a:r>
                      <a:r>
                        <a:rPr lang="fr-FR" sz="1500" b="1" baseline="0" dirty="0">
                          <a:solidFill>
                            <a:srgbClr val="273375"/>
                          </a:solidFill>
                          <a:latin typeface="Marianne" panose="02000000000000000000" pitchFamily="2" charset="0"/>
                        </a:rPr>
                        <a:t> et respect des délais de traitement</a:t>
                      </a:r>
                      <a:endParaRPr lang="fr-FR" sz="1500" b="1" dirty="0">
                        <a:solidFill>
                          <a:srgbClr val="273375"/>
                        </a:solidFill>
                        <a:latin typeface="Marianne" panose="02000000000000000000"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200" dirty="0">
                          <a:solidFill>
                            <a:schemeClr val="tx1"/>
                          </a:solidFill>
                          <a:latin typeface="Marianne" panose="02000000000000000000" pitchFamily="2" charset="0"/>
                        </a:rPr>
                        <a:t>- L’administration</a:t>
                      </a:r>
                      <a:r>
                        <a:rPr lang="fr-FR" sz="1200" baseline="0" dirty="0">
                          <a:solidFill>
                            <a:schemeClr val="tx1"/>
                          </a:solidFill>
                          <a:latin typeface="Marianne" panose="02000000000000000000" pitchFamily="2" charset="0"/>
                        </a:rPr>
                        <a:t> informe l'étudiant du </a:t>
                      </a:r>
                      <a:r>
                        <a:rPr lang="fr-FR" sz="1200" dirty="0">
                          <a:solidFill>
                            <a:schemeClr val="tx1"/>
                          </a:solidFill>
                          <a:latin typeface="Marianne" panose="02000000000000000000" pitchFamily="2" charset="0"/>
                        </a:rPr>
                        <a:t>délai</a:t>
                      </a:r>
                      <a:r>
                        <a:rPr lang="fr-FR" sz="1200" baseline="0" dirty="0">
                          <a:solidFill>
                            <a:schemeClr val="tx1"/>
                          </a:solidFill>
                          <a:latin typeface="Marianne" panose="02000000000000000000" pitchFamily="2" charset="0"/>
                        </a:rPr>
                        <a:t> </a:t>
                      </a:r>
                      <a:r>
                        <a:rPr lang="fr-FR" sz="1200" dirty="0">
                          <a:solidFill>
                            <a:schemeClr val="tx1"/>
                          </a:solidFill>
                          <a:latin typeface="Marianne" panose="02000000000000000000" pitchFamily="2" charset="0"/>
                        </a:rPr>
                        <a:t>de traitement de</a:t>
                      </a:r>
                      <a:r>
                        <a:rPr lang="fr-FR" sz="1200" baseline="0" dirty="0">
                          <a:solidFill>
                            <a:schemeClr val="tx1"/>
                          </a:solidFill>
                          <a:latin typeface="Marianne" panose="02000000000000000000" pitchFamily="2" charset="0"/>
                        </a:rPr>
                        <a:t> sa</a:t>
                      </a:r>
                      <a:r>
                        <a:rPr lang="fr-FR" sz="1200" dirty="0">
                          <a:solidFill>
                            <a:schemeClr val="tx1"/>
                          </a:solidFill>
                          <a:latin typeface="Marianne" panose="02000000000000000000" pitchFamily="2" charset="0"/>
                        </a:rPr>
                        <a:t> demande</a:t>
                      </a:r>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dirty="0">
                          <a:solidFill>
                            <a:schemeClr val="tx1"/>
                          </a:solidFill>
                          <a:latin typeface="Marianne" panose="02000000000000000000" pitchFamily="2" charset="0"/>
                        </a:rPr>
                        <a:t>- L'étudiant reçoit</a:t>
                      </a:r>
                      <a:r>
                        <a:rPr lang="fr-FR" sz="1200" baseline="0" dirty="0">
                          <a:solidFill>
                            <a:schemeClr val="tx1"/>
                          </a:solidFill>
                          <a:latin typeface="Marianne" panose="02000000000000000000" pitchFamily="2" charset="0"/>
                        </a:rPr>
                        <a:t> un accusé de réception à ses demandes écrites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baseline="0" dirty="0">
                          <a:solidFill>
                            <a:schemeClr val="tx1"/>
                          </a:solidFill>
                          <a:latin typeface="Marianne" panose="02000000000000000000" pitchFamily="2" charset="0"/>
                        </a:rPr>
                        <a:t>- Le service public mène des actions pour améliorer les délais de traitement</a:t>
                      </a:r>
                      <a:endParaRPr lang="fr-FR" sz="1200" dirty="0">
                        <a:solidFill>
                          <a:schemeClr val="tx1"/>
                        </a:solidFill>
                        <a:latin typeface="Marianne" panose="02000000000000000000"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bl>
          </a:graphicData>
        </a:graphic>
      </p:graphicFrame>
      <p:sp>
        <p:nvSpPr>
          <p:cNvPr id="7" name="Espace réservé du numéro de diapositive 5">
            <a:extLst>
              <a:ext uri="{FF2B5EF4-FFF2-40B4-BE49-F238E27FC236}">
                <a16:creationId xmlns:a16="http://schemas.microsoft.com/office/drawing/2014/main" id="{A1D40C4B-CA75-4982-A4DA-D1275F2FC916}"/>
              </a:ext>
            </a:extLst>
          </p:cNvPr>
          <p:cNvSpPr txBox="1">
            <a:spLocks/>
          </p:cNvSpPr>
          <p:nvPr/>
        </p:nvSpPr>
        <p:spPr>
          <a:xfrm>
            <a:off x="11480799" y="6492874"/>
            <a:ext cx="702311" cy="365125"/>
          </a:xfrm>
          <a:prstGeom prst="rect">
            <a:avLst/>
          </a:prstGeom>
        </p:spPr>
        <p:txBody>
          <a:bodyPr/>
          <a:lstStyle>
            <a:defPPr>
              <a:defRPr lang="en-US"/>
            </a:defPPr>
            <a:lvl1pPr marL="0" algn="l" defTabSz="457200" rtl="0" eaLnBrk="1" latinLnBrk="0" hangingPunct="1">
              <a:defRPr sz="11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2A4C33C6-C09E-408E-8600-751D3F3D99C3}" type="slidenum">
              <a:rPr lang="fr-FR" smtClean="0"/>
              <a:pPr/>
              <a:t>9</a:t>
            </a:fld>
            <a:endParaRPr lang="fr-FR" dirty="0"/>
          </a:p>
        </p:txBody>
      </p:sp>
      <p:sp>
        <p:nvSpPr>
          <p:cNvPr id="8" name="TextBox 142">
            <a:extLst>
              <a:ext uri="{FF2B5EF4-FFF2-40B4-BE49-F238E27FC236}">
                <a16:creationId xmlns:a16="http://schemas.microsoft.com/office/drawing/2014/main" id="{86C30837-DBB6-4BCB-A8BB-8B7DAEC9608B}"/>
              </a:ext>
            </a:extLst>
          </p:cNvPr>
          <p:cNvSpPr txBox="1"/>
          <p:nvPr/>
        </p:nvSpPr>
        <p:spPr>
          <a:xfrm>
            <a:off x="1796584" y="230545"/>
            <a:ext cx="9011829" cy="656655"/>
          </a:xfrm>
          <a:prstGeom prst="rect">
            <a:avLst/>
          </a:prstGeom>
          <a:solidFill>
            <a:schemeClr val="bg1"/>
          </a:solidFill>
          <a:ln>
            <a:noFill/>
          </a:ln>
          <a:effectLst>
            <a:outerShdw blurRad="50800" dist="38100" dir="16200000" rotWithShape="0">
              <a:srgbClr val="FFFFFF">
                <a:alpha val="40000"/>
              </a:srgbClr>
            </a:outerShdw>
          </a:effectLst>
        </p:spPr>
        <p:txBody>
          <a:bodyPr rot="0" spcFirstLastPara="1" vertOverflow="overflow" horzOverflow="overflow" vert="horz" wrap="square" lIns="0" tIns="0" rIns="0" bIns="0" numCol="1" spcCol="38100" rtlCol="0" anchor="ctr">
            <a:spAutoFit/>
          </a:bodyPr>
          <a:lstStyle/>
          <a:p>
            <a:pPr defTabSz="4334609" hangingPunct="0">
              <a:defRPr/>
            </a:pPr>
            <a:r>
              <a:rPr lang="fr-FR" sz="2400" b="1" cap="all" dirty="0">
                <a:solidFill>
                  <a:srgbClr val="002060"/>
                </a:solidFill>
                <a:latin typeface="Marianne ExtraBold" panose="02000000000000000000" pitchFamily="50" charset="0"/>
                <a:ea typeface="+mj-ea"/>
                <a:cs typeface="+mj-cs"/>
              </a:rPr>
              <a:t>Atelier de sensibilisation des agents</a:t>
            </a:r>
          </a:p>
          <a:p>
            <a:pPr defTabSz="4334609" hangingPunct="0">
              <a:defRPr/>
            </a:pPr>
            <a:r>
              <a:rPr lang="fr-FR" sz="1867" b="1" cap="all" dirty="0">
                <a:solidFill>
                  <a:srgbClr val="8E8ED5"/>
                </a:solidFill>
                <a:latin typeface="Marianne ExtraBold" panose="02000000000000000000" pitchFamily="50" charset="0"/>
              </a:rPr>
              <a:t>LES engagements détaillés services publics+</a:t>
            </a:r>
          </a:p>
        </p:txBody>
      </p:sp>
      <p:sp>
        <p:nvSpPr>
          <p:cNvPr id="10" name="Espace réservé du pied de page 3">
            <a:extLst>
              <a:ext uri="{FF2B5EF4-FFF2-40B4-BE49-F238E27FC236}">
                <a16:creationId xmlns:a16="http://schemas.microsoft.com/office/drawing/2014/main" id="{8048BFC0-585B-412D-AC67-1EFE425FEACB}"/>
              </a:ext>
            </a:extLst>
          </p:cNvPr>
          <p:cNvSpPr txBox="1">
            <a:spLocks/>
          </p:cNvSpPr>
          <p:nvPr/>
        </p:nvSpPr>
        <p:spPr>
          <a:xfrm>
            <a:off x="695757" y="6555856"/>
            <a:ext cx="7872000" cy="288964"/>
          </a:xfrm>
          <a:prstGeom prst="rect">
            <a:avLst/>
          </a:prstGeom>
        </p:spPr>
        <p:txBody>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1000" b="1" dirty="0"/>
              <a:t>DITP – Programme Services Publics+</a:t>
            </a:r>
          </a:p>
        </p:txBody>
      </p:sp>
    </p:spTree>
    <p:extLst>
      <p:ext uri="{BB962C8B-B14F-4D97-AF65-F5344CB8AC3E}">
        <p14:creationId xmlns:p14="http://schemas.microsoft.com/office/powerpoint/2010/main" val="153430508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pgRvurVlt8kKkH.vTSf_zGA"/>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pf2G_vYGzUEGgGa7n1idCuQ"/>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pgRvurVlt8kKkH.vTSf_zGA"/>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p.9D05uPtJUi83OlVv_dE_A"/>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p.9D05uPtJUi83OlVv_dE_A"/>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p.9D05uPtJUi83OlVv_dE_A"/>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p.9D05uPtJUi83OlVv_dE_A"/>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p.9D05uPtJUi83OlVv_dE_A"/>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p.9D05uPtJUi83OlVv_dE_A"/>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p.9D05uPtJUi83OlVv_dE_A"/>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p.9D05uPtJUi83OlVv_dE_A"/>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pf2G_vYGzUEGgGa7n1idCuQ"/>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pgRvurVlt8kKkH.vTSf_zGA"/>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pf2G_vYGzUEGgGa7n1idCuQ"/>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pgRvurVlt8kKkH.vTSf_zGA"/>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pf2G_vYGzUEGgGa7n1idCuQ"/>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pgRvurVlt8kKkH.vTSf_zGA"/>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pf2G_vYGzUEGgGa7n1idCuQ"/>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pgRvurVlt8kKkH.vTSf_zGA"/>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p.9D05uPtJUi83OlVv_dE_A"/>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pzofsaC8YwUaY7s5PK6HV6g"/>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p.pWCivlZ80e6iC_2dvgBpQ"/>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p.p1hnv4NmkuYGJ9WhHNLBA"/>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p.9D05uPtJUi83OlVv_dE_A"/>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pf2G_vYGzUEGgGa7n1idCuQ"/>
</p:tagLst>
</file>

<file path=ppt/theme/theme1.xml><?xml version="1.0" encoding="utf-8"?>
<a:theme xmlns:a="http://schemas.openxmlformats.org/drawingml/2006/main" name="Lancement S+">
  <a:themeElements>
    <a:clrScheme name="00. Service Publique">
      <a:dk1>
        <a:srgbClr val="000000"/>
      </a:dk1>
      <a:lt1>
        <a:srgbClr val="FFFFFF"/>
      </a:lt1>
      <a:dk2>
        <a:srgbClr val="000092"/>
      </a:dk2>
      <a:lt2>
        <a:srgbClr val="FD3130"/>
      </a:lt2>
      <a:accent1>
        <a:srgbClr val="005841"/>
      </a:accent1>
      <a:accent2>
        <a:srgbClr val="21215A"/>
      </a:accent2>
      <a:accent3>
        <a:srgbClr val="FFD500"/>
      </a:accent3>
      <a:accent4>
        <a:srgbClr val="EA5433"/>
      </a:accent4>
      <a:accent5>
        <a:srgbClr val="8C2237"/>
      </a:accent5>
      <a:accent6>
        <a:srgbClr val="49311F"/>
      </a:accent6>
      <a:hlink>
        <a:srgbClr val="000000"/>
      </a:hlink>
      <a:folHlink>
        <a:srgbClr val="000000"/>
      </a:folHlink>
    </a:clrScheme>
    <a:fontScheme name="00. Service Publique">
      <a:majorFont>
        <a:latin typeface="Marianne ExtraBold"/>
        <a:ea typeface=""/>
        <a:cs typeface=""/>
      </a:majorFont>
      <a:minorFont>
        <a:latin typeface="Marianne Light"/>
        <a:ea typeface=""/>
        <a:cs typeface=""/>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000092"/>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12700">
          <a:solidFill>
            <a:schemeClr val="tx2"/>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GOUVERNEMENT">
  <a:themeElements>
    <a:clrScheme name="GOUVERNEMENT PPT">
      <a:dk1>
        <a:srgbClr val="000000"/>
      </a:dk1>
      <a:lt1>
        <a:srgbClr val="FFFFFF"/>
      </a:lt1>
      <a:dk2>
        <a:srgbClr val="000091"/>
      </a:dk2>
      <a:lt2>
        <a:srgbClr val="E1000F"/>
      </a:lt2>
      <a:accent1>
        <a:srgbClr val="005841"/>
      </a:accent1>
      <a:accent2>
        <a:srgbClr val="21215A"/>
      </a:accent2>
      <a:accent3>
        <a:srgbClr val="FFD500"/>
      </a:accent3>
      <a:accent4>
        <a:srgbClr val="EA5433"/>
      </a:accent4>
      <a:accent5>
        <a:srgbClr val="8C2237"/>
      </a:accent5>
      <a:accent6>
        <a:srgbClr val="49311F"/>
      </a:accent6>
      <a:hlink>
        <a:srgbClr val="000000"/>
      </a:hlink>
      <a:folHlink>
        <a:srgbClr val="000000"/>
      </a:folHlink>
    </a:clrScheme>
    <a:fontScheme name="Personnalisé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pt_gouvernement_marianne" id="{307D1C89-B296-4882-8ECC-2BD1C6821949}" vid="{B53EA17D-A77A-459E-979D-FA962BE9015A}"/>
    </a:ext>
  </a:extLst>
</a:theme>
</file>

<file path=ppt/theme/theme3.xml><?xml version="1.0" encoding="utf-8"?>
<a:theme xmlns:a="http://schemas.openxmlformats.org/drawingml/2006/main" name="1_GOUVERNEMENT">
  <a:themeElements>
    <a:clrScheme name="GOUVERNEMENT PPT">
      <a:dk1>
        <a:srgbClr val="000000"/>
      </a:dk1>
      <a:lt1>
        <a:srgbClr val="FFFFFF"/>
      </a:lt1>
      <a:dk2>
        <a:srgbClr val="000091"/>
      </a:dk2>
      <a:lt2>
        <a:srgbClr val="E1000F"/>
      </a:lt2>
      <a:accent1>
        <a:srgbClr val="005841"/>
      </a:accent1>
      <a:accent2>
        <a:srgbClr val="21215A"/>
      </a:accent2>
      <a:accent3>
        <a:srgbClr val="FFD500"/>
      </a:accent3>
      <a:accent4>
        <a:srgbClr val="EA5433"/>
      </a:accent4>
      <a:accent5>
        <a:srgbClr val="8C2237"/>
      </a:accent5>
      <a:accent6>
        <a:srgbClr val="49311F"/>
      </a:accent6>
      <a:hlink>
        <a:srgbClr val="000000"/>
      </a:hlink>
      <a:folHlink>
        <a:srgbClr val="000000"/>
      </a:folHlink>
    </a:clrScheme>
    <a:fontScheme name="Personnalisé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pt_gouvernement_marianne" id="{307D1C89-B296-4882-8ECC-2BD1C6821949}" vid="{B53EA17D-A77A-459E-979D-FA962BE9015A}"/>
    </a:ext>
  </a:extLst>
</a:theme>
</file>

<file path=ppt/theme/theme4.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36578</TotalTime>
  <Words>3099</Words>
  <Application>Microsoft Office PowerPoint</Application>
  <PresentationFormat>Grand écran</PresentationFormat>
  <Paragraphs>521</Paragraphs>
  <Slides>33</Slides>
  <Notes>8</Notes>
  <HiddenSlides>0</HiddenSlides>
  <MMClips>0</MMClips>
  <ScaleCrop>false</ScaleCrop>
  <HeadingPairs>
    <vt:vector size="8" baseType="variant">
      <vt:variant>
        <vt:lpstr>Polices utilisées</vt:lpstr>
      </vt:variant>
      <vt:variant>
        <vt:i4>7</vt:i4>
      </vt:variant>
      <vt:variant>
        <vt:lpstr>Thème</vt:lpstr>
      </vt:variant>
      <vt:variant>
        <vt:i4>3</vt:i4>
      </vt:variant>
      <vt:variant>
        <vt:lpstr>Serveurs OLE incorporés</vt:lpstr>
      </vt:variant>
      <vt:variant>
        <vt:i4>2</vt:i4>
      </vt:variant>
      <vt:variant>
        <vt:lpstr>Titres des diapositives</vt:lpstr>
      </vt:variant>
      <vt:variant>
        <vt:i4>33</vt:i4>
      </vt:variant>
    </vt:vector>
  </HeadingPairs>
  <TitlesOfParts>
    <vt:vector size="45" baseType="lpstr">
      <vt:lpstr>Arial</vt:lpstr>
      <vt:lpstr>Calibri</vt:lpstr>
      <vt:lpstr>Marianne</vt:lpstr>
      <vt:lpstr>Marianne ExtraBold</vt:lpstr>
      <vt:lpstr>Marianne Light</vt:lpstr>
      <vt:lpstr>Marianne Medium</vt:lpstr>
      <vt:lpstr>Wingdings</vt:lpstr>
      <vt:lpstr>Lancement S+</vt:lpstr>
      <vt:lpstr>GOUVERNEMENT</vt:lpstr>
      <vt:lpstr>1_GOUVERNEMENT</vt:lpstr>
      <vt:lpstr>think-cell Slide</vt:lpstr>
      <vt:lpstr>Diapositive think-cell</vt:lpstr>
      <vt:lpstr>   sensibilisation  aux engagements  Services PUBLICs+   ATELIER </vt:lpstr>
      <vt:lpstr>Présentation PowerPoint</vt:lpstr>
      <vt:lpstr>Présentation PowerPoint</vt:lpstr>
      <vt:lpstr>Présentation PowerPoint</vt:lpstr>
      <vt:lpstr>Atelier sur les engagements Services Publics+</vt:lpstr>
      <vt:lpstr>LES 5 PILIERS DU PROGRAMME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Synthèse de la déclinaison des engagements dans le contexte des universités pilotes Lille, La Rochelle et Poitiers </vt:lpstr>
      <vt:lpstr>Engagement n°1 reformulé : L’étudiant est accueilli avec bienveillance par tous les services</vt:lpstr>
      <vt:lpstr>Engagement n°2 reformulé : L’étudiant peut échanger facilement et via différents canaux avec l’université</vt:lpstr>
      <vt:lpstr>Engagement n°3 reformulé : L’étudiant bénéficie d’un accompagnement adapté dans le cadre de ses études / sa scolarité</vt:lpstr>
      <vt:lpstr>Engagement n°4 reformulé : Les demandes et démarches de l’étudiant sont traitées dans les délais annoncés</vt:lpstr>
      <vt:lpstr>Engagement n°5 reformulé : Les étudiants accèdent en tout lieu et à tout moment à une information claire et personnalisée </vt:lpstr>
      <vt:lpstr>Engagement n°6 reformulé : Les étudiants peuvent consulter les résultats de l’université (qualité, activité, insertion)</vt:lpstr>
      <vt:lpstr>Engagement n°7 reformulé : L’avis des étudiants est recueilli et pris en compte pour améliorer les services et formations proposés par l’université </vt:lpstr>
      <vt:lpstr>Engagement n°8 reformulé : L’université agit avec les étudiants pour limiter son impact sur l’environnement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ASM</dc:creator>
  <cp:lastModifiedBy>BERTEAU Eymeric</cp:lastModifiedBy>
  <cp:revision>1143</cp:revision>
  <cp:lastPrinted>2024-05-27T13:32:22Z</cp:lastPrinted>
  <dcterms:created xsi:type="dcterms:W3CDTF">2020-10-08T15:11:58Z</dcterms:created>
  <dcterms:modified xsi:type="dcterms:W3CDTF">2025-06-25T13:51:37Z</dcterms:modified>
</cp:coreProperties>
</file>